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Default Extension="jpg" ContentType="image/jpg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6"/>
    <p:sldId id="257" r:id="rId7"/>
    <p:sldId id="258" r:id="rId8"/>
    <p:sldId id="259" r:id="rId9"/>
    <p:sldId id="260" r:id="rId10"/>
    <p:sldId id="261" r:id="rId11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Relationship Id="rId11" Type="http://schemas.openxmlformats.org/officeDocument/2006/relationships/slide" Target="slides/slide6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79" cy="251460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4002785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/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4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theme" Target="../theme/theme1.xml"/><Relationship Id="rId7" Type="http://schemas.openxmlformats.org/officeDocument/2006/relationships/image" Target="../media/image1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4308347" y="344424"/>
            <a:ext cx="3464052" cy="1045463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5"/>
            <a:ext cx="6995159" cy="1609343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59" cy="6638544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2642616" y="9354312"/>
            <a:ext cx="2487167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3789807" y="9252711"/>
            <a:ext cx="194055" cy="187451"/>
          </a:xfrm>
          <a:prstGeom prst="rect">
            <a:avLst/>
          </a:prstGeom>
        </p:spPr>
        <p:txBody>
          <a:bodyPr wrap="square" lIns="0" tIns="0" rIns="0" bIns="0">
            <a:noAutofit/>
          </a:bodyPr>
          <a:lstStyle/>
          <a:p>
            <a:pPr marL="25400">
              <a:lnSpc>
                <a:spcPct val="100000"/>
              </a:lnSpc>
            </a:pPr>
            <a:fld id="{81D60167-4931-47E6-BA6A-407CBD079E47}" type="slidenum">
              <a:rPr dirty="0" smtClean="0" sz="1100" b="1">
                <a:latin typeface="Calibri"/>
                <a:cs typeface="Calibri"/>
              </a:rPr>
              <a:t>#</a:t>
            </a:fld>
            <a:endParaRPr sz="1100">
              <a:latin typeface="Calibri"/>
              <a:cs typeface="Calibri"/>
            </a:endParaRPr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Relationship Id="rId3" Type="http://schemas.openxmlformats.org/officeDocument/2006/relationships/image" Target="../media/image3.png"/><Relationship Id="rId4" Type="http://schemas.openxmlformats.org/officeDocument/2006/relationships/image" Target="../media/image4.png"/><Relationship Id="rId5" Type="http://schemas.openxmlformats.org/officeDocument/2006/relationships/image" Target="../media/image5.png"/><Relationship Id="rId6" Type="http://schemas.openxmlformats.org/officeDocument/2006/relationships/image" Target="../media/image6.png"/></Relationships>
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Relationship Id="rId3" Type="http://schemas.openxmlformats.org/officeDocument/2006/relationships/image" Target="../media/image8.png"/><Relationship Id="rId4" Type="http://schemas.openxmlformats.org/officeDocument/2006/relationships/image" Target="../media/image9.jpg"/><Relationship Id="rId5" Type="http://schemas.openxmlformats.org/officeDocument/2006/relationships/image" Target="../media/image10.png"/><Relationship Id="rId6" Type="http://schemas.openxmlformats.org/officeDocument/2006/relationships/image" Target="../media/image11.png"/><Relationship Id="rId7" Type="http://schemas.openxmlformats.org/officeDocument/2006/relationships/image" Target="../media/image12.jpg"/><Relationship Id="rId8" Type="http://schemas.openxmlformats.org/officeDocument/2006/relationships/image" Target="../media/image13.png"/></Relationships>
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4.jpg"/><Relationship Id="rId3" Type="http://schemas.openxmlformats.org/officeDocument/2006/relationships/image" Target="../media/image15.png"/><Relationship Id="rId4" Type="http://schemas.openxmlformats.org/officeDocument/2006/relationships/image" Target="../media/image16.png"/></Relationships>
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7.jpg"/></Relationships>
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8.jpg"/><Relationship Id="rId3" Type="http://schemas.openxmlformats.org/officeDocument/2006/relationships/image" Target="../media/image19.png"/><Relationship Id="rId4" Type="http://schemas.openxmlformats.org/officeDocument/2006/relationships/image" Target="../media/image20.png"/><Relationship Id="rId5" Type="http://schemas.openxmlformats.org/officeDocument/2006/relationships/image" Target="../media/image21.png"/></Relationships>
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2.jpg"/><Relationship Id="rId3" Type="http://schemas.openxmlformats.org/officeDocument/2006/relationships/image" Target="../media/image23.jpg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140" y="342392"/>
            <a:ext cx="2999740" cy="1005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820419" marR="817880" indent="-2540">
              <a:lnSpc>
                <a:spcPts val="149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Engineering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Colle</a:t>
            </a:r>
            <a:r>
              <a:rPr dirty="0" smtClean="0" sz="1300" spc="-5">
                <a:latin typeface="Times New Roman"/>
                <a:cs typeface="Times New Roman"/>
              </a:rPr>
              <a:t>g</a:t>
            </a:r>
            <a:r>
              <a:rPr dirty="0" smtClean="0" sz="1300" spc="-10"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2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262255" marR="259715">
              <a:lnSpc>
                <a:spcPct val="103099"/>
              </a:lnSpc>
              <a:spcBef>
                <a:spcPts val="210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r</a:t>
            </a:r>
            <a:r>
              <a:rPr dirty="0" smtClean="0" sz="1300" spc="-5">
                <a:latin typeface="Times New Roman"/>
                <a:cs typeface="Times New Roman"/>
              </a:rPr>
              <a:t> 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</a:t>
            </a:r>
            <a:r>
              <a:rPr dirty="0" smtClean="0" sz="1300" spc="0">
                <a:latin typeface="Times New Roman"/>
                <a:cs typeface="Times New Roman"/>
              </a:rPr>
              <a:t>2</a:t>
            </a:r>
            <a:r>
              <a:rPr dirty="0" smtClean="0" sz="1300" spc="-10">
                <a:latin typeface="Times New Roman"/>
                <a:cs typeface="Times New Roman"/>
              </a:rPr>
              <a:t>016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276225"/>
            <a:ext cx="1304925" cy="1159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/>
          <p:nvPr/>
        </p:nvSpPr>
        <p:spPr>
          <a:xfrm>
            <a:off x="3190875" y="4521838"/>
            <a:ext cx="962085" cy="57714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" name="object 5"/>
          <p:cNvSpPr txBox="1"/>
          <p:nvPr/>
        </p:nvSpPr>
        <p:spPr>
          <a:xfrm>
            <a:off x="902004" y="1889506"/>
            <a:ext cx="5969635" cy="149669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69265" indent="-285115">
              <a:lnSpc>
                <a:spcPct val="100000"/>
              </a:lnSpc>
              <a:buFont typeface="Wingdings"/>
              <a:buChar char=""/>
              <a:tabLst>
                <a:tab pos="469265" algn="l"/>
              </a:tabLst>
            </a:pPr>
            <a:r>
              <a:rPr dirty="0" smtClean="0" sz="1600" spc="-10" b="1" i="1">
                <a:latin typeface="Times New Roman"/>
                <a:cs typeface="Times New Roman"/>
              </a:rPr>
              <a:t>MULTIST</a:t>
            </a:r>
            <a:r>
              <a:rPr dirty="0" smtClean="0" sz="1600" spc="-5" b="1" i="1">
                <a:latin typeface="Times New Roman"/>
                <a:cs typeface="Times New Roman"/>
              </a:rPr>
              <a:t>A</a:t>
            </a:r>
            <a:r>
              <a:rPr dirty="0" smtClean="0" sz="1600" spc="-15" b="1" i="1">
                <a:latin typeface="Times New Roman"/>
                <a:cs typeface="Times New Roman"/>
              </a:rPr>
              <a:t>GE</a:t>
            </a:r>
            <a:r>
              <a:rPr dirty="0" smtClean="0" sz="1600" spc="-5" b="1" i="1">
                <a:latin typeface="Times New Roman"/>
                <a:cs typeface="Times New Roman"/>
              </a:rPr>
              <a:t> </a:t>
            </a:r>
            <a:r>
              <a:rPr dirty="0" smtClean="0" sz="1600" spc="-5" b="1" i="1">
                <a:latin typeface="Times New Roman"/>
                <a:cs typeface="Times New Roman"/>
              </a:rPr>
              <a:t>F</a:t>
            </a:r>
            <a:r>
              <a:rPr dirty="0" smtClean="0" sz="1600" spc="-15" b="1" i="1">
                <a:latin typeface="Times New Roman"/>
                <a:cs typeface="Times New Roman"/>
              </a:rPr>
              <a:t>REQUENCY</a:t>
            </a:r>
            <a:r>
              <a:rPr dirty="0" smtClean="0" sz="1600" spc="5" b="1" i="1">
                <a:latin typeface="Times New Roman"/>
                <a:cs typeface="Times New Roman"/>
              </a:rPr>
              <a:t> </a:t>
            </a:r>
            <a:r>
              <a:rPr dirty="0" smtClean="0" sz="1600" spc="-15" b="1" i="1">
                <a:latin typeface="Times New Roman"/>
                <a:cs typeface="Times New Roman"/>
              </a:rPr>
              <a:t>EF</a:t>
            </a:r>
            <a:r>
              <a:rPr dirty="0" smtClean="0" sz="1600" spc="-10" b="1" i="1">
                <a:latin typeface="Times New Roman"/>
                <a:cs typeface="Times New Roman"/>
              </a:rPr>
              <a:t>F</a:t>
            </a:r>
            <a:r>
              <a:rPr dirty="0" smtClean="0" sz="1600" spc="-10" b="1" i="1">
                <a:latin typeface="Times New Roman"/>
                <a:cs typeface="Times New Roman"/>
              </a:rPr>
              <a:t>ECTS</a:t>
            </a:r>
            <a:endParaRPr sz="1600">
              <a:latin typeface="Times New Roman"/>
              <a:cs typeface="Times New Roman"/>
            </a:endParaRPr>
          </a:p>
          <a:p>
            <a:pPr algn="just" marL="12700" marR="12700" indent="172085">
              <a:lnSpc>
                <a:spcPct val="143900"/>
              </a:lnSpc>
              <a:spcBef>
                <a:spcPts val="95"/>
              </a:spcBef>
            </a:pPr>
            <a:r>
              <a:rPr dirty="0" smtClean="0" sz="1400">
                <a:latin typeface="Times New Roman"/>
                <a:cs typeface="Times New Roman"/>
              </a:rPr>
              <a:t>M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sc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ded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us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bt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 c</a:t>
            </a:r>
            <a:r>
              <a:rPr dirty="0" smtClean="0" sz="1400" spc="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rr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in.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er,</a:t>
            </a:r>
            <a:r>
              <a:rPr dirty="0" smtClean="0" sz="140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ost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165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ate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y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4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 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port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nt.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If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4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ui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la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by</a:t>
            </a:r>
            <a:r>
              <a:rPr dirty="0" smtClean="0" sz="1400" spc="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ua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ge.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us,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g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2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l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4190619"/>
            <a:ext cx="303149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on,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r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2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902004" y="5129596"/>
            <a:ext cx="5970905" cy="6381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43600"/>
              </a:lnSpc>
            </a:pP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al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ges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an</a:t>
            </a:r>
            <a:r>
              <a:rPr dirty="0" smtClean="0" sz="1400" spc="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ilar</a:t>
            </a:r>
            <a:r>
              <a:rPr dirty="0" smtClean="0" sz="1400" spc="130">
                <a:latin typeface="Times New Roman"/>
                <a:cs typeface="Times New Roman"/>
              </a:rPr>
              <a:t> 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ner.</a:t>
            </a:r>
            <a:r>
              <a:rPr dirty="0" smtClean="0" sz="1400" spc="17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1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11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1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10">
                <a:latin typeface="Times New Roman"/>
                <a:cs typeface="Times New Roman"/>
              </a:rPr>
              <a:t>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v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ge g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A</a:t>
            </a:r>
            <a:r>
              <a:rPr dirty="0" smtClean="0" baseline="-12345" sz="1350" spc="0">
                <a:latin typeface="Times New Roman"/>
                <a:cs typeface="Times New Roman"/>
              </a:rPr>
              <a:t>t</a:t>
            </a:r>
            <a:r>
              <a:rPr dirty="0" smtClean="0" baseline="-12345" sz="1350" spc="7">
                <a:latin typeface="Times New Roman"/>
                <a:cs typeface="Times New Roman"/>
              </a:rPr>
              <a:t>o</a:t>
            </a:r>
            <a:r>
              <a:rPr dirty="0" smtClean="0" baseline="-12345" sz="1350" spc="0">
                <a:latin typeface="Times New Roman"/>
                <a:cs typeface="Times New Roman"/>
              </a:rPr>
              <a:t>tal </a:t>
            </a:r>
            <a:r>
              <a:rPr dirty="0" smtClean="0" baseline="-12345" sz="1350" spc="-157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ca</a:t>
            </a:r>
            <a:r>
              <a:rPr dirty="0" smtClean="0" sz="1400" spc="-5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t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902004" y="7228585"/>
            <a:ext cx="514604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Set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ni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 of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/</a:t>
            </a:r>
            <a:r>
              <a:rPr dirty="0" smtClean="0" sz="1400" spc="5">
                <a:latin typeface="Times New Roman"/>
                <a:cs typeface="Times New Roman"/>
              </a:rPr>
              <a:t>√</a:t>
            </a:r>
            <a:r>
              <a:rPr dirty="0" smtClean="0" sz="1400" spc="0">
                <a:latin typeface="Times New Roman"/>
                <a:cs typeface="Times New Roman"/>
              </a:rPr>
              <a:t>2 (</a:t>
            </a:r>
            <a:r>
              <a:rPr dirty="0" smtClean="0" sz="1400" spc="-15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3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dB l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v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l) 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9" name="object 9"/>
          <p:cNvSpPr/>
          <p:nvPr/>
        </p:nvSpPr>
        <p:spPr>
          <a:xfrm>
            <a:off x="3228975" y="3526149"/>
            <a:ext cx="912107" cy="54807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390775" y="5930888"/>
            <a:ext cx="3194736" cy="1005804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4467225" y="7248397"/>
            <a:ext cx="142875" cy="0"/>
          </a:xfrm>
          <a:custGeom>
            <a:avLst/>
            <a:gdLst/>
            <a:ahLst/>
            <a:cxnLst/>
            <a:rect l="l" t="t" r="r" b="b"/>
            <a:pathLst>
              <a:path w="142875" h="0">
                <a:moveTo>
                  <a:pt x="0" y="0"/>
                </a:moveTo>
                <a:lnTo>
                  <a:pt x="142875" y="0"/>
                </a:lnTo>
              </a:path>
            </a:pathLst>
          </a:custGeom>
          <a:ln w="9525">
            <a:solidFill>
              <a:srgbClr val="497DBA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2981325" y="7563478"/>
            <a:ext cx="1947004" cy="522561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 b="1">
                <a:latin typeface="Calibri"/>
                <a:cs typeface="Calibri"/>
              </a:rPr>
              <a:t>12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140" y="342392"/>
            <a:ext cx="2999740" cy="1005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820419" marR="817880" indent="-2540">
              <a:lnSpc>
                <a:spcPts val="149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Engineering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Colle</a:t>
            </a:r>
            <a:r>
              <a:rPr dirty="0" smtClean="0" sz="1300" spc="-5">
                <a:latin typeface="Times New Roman"/>
                <a:cs typeface="Times New Roman"/>
              </a:rPr>
              <a:t>g</a:t>
            </a:r>
            <a:r>
              <a:rPr dirty="0" smtClean="0" sz="1300" spc="-10"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2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262255" marR="259715">
              <a:lnSpc>
                <a:spcPct val="103099"/>
              </a:lnSpc>
              <a:spcBef>
                <a:spcPts val="210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r</a:t>
            </a:r>
            <a:r>
              <a:rPr dirty="0" smtClean="0" sz="1300" spc="-5">
                <a:latin typeface="Times New Roman"/>
                <a:cs typeface="Times New Roman"/>
              </a:rPr>
              <a:t> 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</a:t>
            </a:r>
            <a:r>
              <a:rPr dirty="0" smtClean="0" sz="1300" spc="0">
                <a:latin typeface="Times New Roman"/>
                <a:cs typeface="Times New Roman"/>
              </a:rPr>
              <a:t>2</a:t>
            </a:r>
            <a:r>
              <a:rPr dirty="0" smtClean="0" sz="1300" spc="-10">
                <a:latin typeface="Times New Roman"/>
                <a:cs typeface="Times New Roman"/>
              </a:rPr>
              <a:t>016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276225"/>
            <a:ext cx="1304925" cy="1159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1888997"/>
            <a:ext cx="49530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so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2756154"/>
            <a:ext cx="1394460" cy="6604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42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 spc="-2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ith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r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hat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902004" y="4189095"/>
            <a:ext cx="5113655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In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ilar 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a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ner,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at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h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2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-fr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regi</a:t>
            </a:r>
            <a:r>
              <a:rPr dirty="0" smtClean="0" sz="1400" spc="-10">
                <a:latin typeface="Times New Roman"/>
                <a:cs typeface="Times New Roman"/>
              </a:rPr>
              <a:t>o</a:t>
            </a:r>
            <a:r>
              <a:rPr dirty="0" smtClean="0" sz="1400" spc="0">
                <a:latin typeface="Times New Roman"/>
                <a:cs typeface="Times New Roman"/>
              </a:rPr>
              <a:t>n,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2857500" y="1800872"/>
            <a:ext cx="1845096" cy="52377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8" name="object 8"/>
          <p:cNvSpPr/>
          <p:nvPr/>
        </p:nvSpPr>
        <p:spPr>
          <a:xfrm>
            <a:off x="2876550" y="2609838"/>
            <a:ext cx="1607149" cy="49539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933700" y="3438532"/>
            <a:ext cx="1396952" cy="52387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/>
          <p:nvPr/>
        </p:nvSpPr>
        <p:spPr>
          <a:xfrm>
            <a:off x="2647950" y="4638679"/>
            <a:ext cx="1971664" cy="3333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1" name="object 11"/>
          <p:cNvSpPr/>
          <p:nvPr/>
        </p:nvSpPr>
        <p:spPr>
          <a:xfrm>
            <a:off x="1266825" y="5161905"/>
            <a:ext cx="4887119" cy="200975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/>
          <p:nvPr/>
        </p:nvSpPr>
        <p:spPr>
          <a:xfrm>
            <a:off x="3422903" y="7330440"/>
            <a:ext cx="650748" cy="225551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1359153" y="7315454"/>
            <a:ext cx="5180330" cy="6216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40894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7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650"/>
              </a:lnSpc>
              <a:spcBef>
                <a:spcPts val="25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200" spc="-5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ffe</a:t>
            </a:r>
            <a:r>
              <a:rPr dirty="0" smtClean="0" sz="1200" spc="-10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t of an incr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ased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10" i="1">
                <a:latin typeface="Times New Roman"/>
                <a:cs typeface="Times New Roman"/>
              </a:rPr>
              <a:t>u</a:t>
            </a:r>
            <a:r>
              <a:rPr dirty="0" smtClean="0" sz="1200" spc="0" i="1">
                <a:latin typeface="Times New Roman"/>
                <a:cs typeface="Times New Roman"/>
              </a:rPr>
              <a:t>mb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r of stages on the </a:t>
            </a:r>
            <a:r>
              <a:rPr dirty="0" smtClean="0" sz="1200" spc="-10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u</a:t>
            </a:r>
            <a:r>
              <a:rPr dirty="0" smtClean="0" sz="1200" spc="10" i="1">
                <a:latin typeface="Times New Roman"/>
                <a:cs typeface="Times New Roman"/>
              </a:rPr>
              <a:t>t</a:t>
            </a:r>
            <a:r>
              <a:rPr dirty="0" smtClean="0" sz="1200" spc="0" i="1">
                <a:latin typeface="Times New Roman"/>
                <a:cs typeface="Times New Roman"/>
              </a:rPr>
              <a:t>off</a:t>
            </a:r>
            <a:r>
              <a:rPr dirty="0" smtClean="0" sz="1200" spc="10" i="1">
                <a:latin typeface="Times New Roman"/>
                <a:cs typeface="Times New Roman"/>
              </a:rPr>
              <a:t> </a:t>
            </a:r>
            <a:r>
              <a:rPr dirty="0" smtClean="0" sz="1200" spc="0" i="1">
                <a:latin typeface="Times New Roman"/>
                <a:cs typeface="Times New Roman"/>
              </a:rPr>
              <a:t>frequ</a:t>
            </a:r>
            <a:r>
              <a:rPr dirty="0" smtClean="0" sz="1200" spc="-10" i="1">
                <a:latin typeface="Times New Roman"/>
                <a:cs typeface="Times New Roman"/>
              </a:rPr>
              <a:t>e</a:t>
            </a:r>
            <a:r>
              <a:rPr dirty="0" smtClean="0" sz="1200" spc="0" i="1">
                <a:latin typeface="Times New Roman"/>
                <a:cs typeface="Times New Roman"/>
              </a:rPr>
              <a:t>n</a:t>
            </a:r>
            <a:r>
              <a:rPr dirty="0" smtClean="0" sz="1200" spc="-5" i="1">
                <a:latin typeface="Times New Roman"/>
                <a:cs typeface="Times New Roman"/>
              </a:rPr>
              <a:t>c</a:t>
            </a:r>
            <a:r>
              <a:rPr dirty="0" smtClean="0" sz="1200" spc="0" i="1">
                <a:latin typeface="Times New Roman"/>
                <a:cs typeface="Times New Roman"/>
              </a:rPr>
              <a:t>ies and the</a:t>
            </a:r>
            <a:r>
              <a:rPr dirty="0" smtClean="0" sz="1200" spc="-5" i="1">
                <a:latin typeface="Times New Roman"/>
                <a:cs typeface="Times New Roman"/>
              </a:rPr>
              <a:t> </a:t>
            </a:r>
            <a:r>
              <a:rPr dirty="0" smtClean="0" sz="1200" spc="10" i="1">
                <a:latin typeface="Times New Roman"/>
                <a:cs typeface="Times New Roman"/>
              </a:rPr>
              <a:t>b</a:t>
            </a:r>
            <a:r>
              <a:rPr dirty="0" smtClean="0" sz="1200" spc="0" i="1">
                <a:latin typeface="Times New Roman"/>
                <a:cs typeface="Times New Roman"/>
              </a:rPr>
              <a:t>andwidt</a:t>
            </a:r>
            <a:r>
              <a:rPr dirty="0" smtClean="0" sz="1200" spc="5" i="1">
                <a:latin typeface="Times New Roman"/>
                <a:cs typeface="Times New Roman"/>
              </a:rPr>
              <a:t>h</a:t>
            </a:r>
            <a:r>
              <a:rPr dirty="0" smtClean="0" sz="800" spc="0" i="1">
                <a:latin typeface="Times New Roman"/>
                <a:cs typeface="Times New Roman"/>
              </a:rPr>
              <a:t>.</a:t>
            </a:r>
            <a:endParaRPr sz="800">
              <a:latin typeface="Times New Roman"/>
              <a:cs typeface="Times New Roman"/>
            </a:endParaRPr>
          </a:p>
        </p:txBody>
      </p:sp>
      <p:sp>
        <p:nvSpPr>
          <p:cNvPr id="14" name="object 14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 b="1">
                <a:latin typeface="Calibri"/>
                <a:cs typeface="Calibri"/>
              </a:rPr>
              <a:t>13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140" y="342392"/>
            <a:ext cx="2999740" cy="1005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820419" marR="817880" indent="-2540">
              <a:lnSpc>
                <a:spcPts val="149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Engineering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Colle</a:t>
            </a:r>
            <a:r>
              <a:rPr dirty="0" smtClean="0" sz="1300" spc="-5">
                <a:latin typeface="Times New Roman"/>
                <a:cs typeface="Times New Roman"/>
              </a:rPr>
              <a:t>g</a:t>
            </a:r>
            <a:r>
              <a:rPr dirty="0" smtClean="0" sz="1300" spc="-10"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2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262255" marR="259715">
              <a:lnSpc>
                <a:spcPct val="103099"/>
              </a:lnSpc>
              <a:spcBef>
                <a:spcPts val="210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r</a:t>
            </a:r>
            <a:r>
              <a:rPr dirty="0" smtClean="0" sz="1300" spc="-5">
                <a:latin typeface="Times New Roman"/>
                <a:cs typeface="Times New Roman"/>
              </a:rPr>
              <a:t> 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</a:t>
            </a:r>
            <a:r>
              <a:rPr dirty="0" smtClean="0" sz="1300" spc="0">
                <a:latin typeface="Times New Roman"/>
                <a:cs typeface="Times New Roman"/>
              </a:rPr>
              <a:t>2</a:t>
            </a:r>
            <a:r>
              <a:rPr dirty="0" smtClean="0" sz="1300" spc="-10">
                <a:latin typeface="Times New Roman"/>
                <a:cs typeface="Times New Roman"/>
              </a:rPr>
              <a:t>016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276225"/>
            <a:ext cx="1304925" cy="1159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1795332"/>
            <a:ext cx="5971540" cy="1366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439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x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le</a:t>
            </a:r>
            <a:r>
              <a:rPr dirty="0" smtClean="0" sz="1400" spc="90" b="1" i="1">
                <a:latin typeface="Times New Roman"/>
                <a:cs typeface="Times New Roman"/>
              </a:rPr>
              <a:t> </a:t>
            </a:r>
            <a:r>
              <a:rPr dirty="0" smtClean="0" sz="1400" spc="-15" b="1" i="1">
                <a:latin typeface="Times New Roman"/>
                <a:cs typeface="Times New Roman"/>
              </a:rPr>
              <a:t>(</a:t>
            </a:r>
            <a:r>
              <a:rPr dirty="0" smtClean="0" sz="1400" spc="0" b="1" i="1">
                <a:latin typeface="Times New Roman"/>
                <a:cs typeface="Times New Roman"/>
              </a:rPr>
              <a:t>1):</a:t>
            </a:r>
            <a:r>
              <a:rPr dirty="0" smtClean="0" sz="1400" spc="100" b="1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off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ies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1.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eters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S </a:t>
            </a:r>
            <a:r>
              <a:rPr dirty="0" smtClean="0" baseline="-12345" sz="1350" spc="-9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5">
                <a:latin typeface="Times New Roman"/>
                <a:cs typeface="Times New Roman"/>
              </a:rPr>
              <a:t>µ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E </a:t>
            </a:r>
            <a:r>
              <a:rPr dirty="0" smtClean="0" baseline="-12345" sz="1350" spc="-9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5">
                <a:latin typeface="Times New Roman"/>
                <a:cs typeface="Times New Roman"/>
              </a:rPr>
              <a:t>µ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C </a:t>
            </a:r>
            <a:r>
              <a:rPr dirty="0" smtClean="0" baseline="-12345" sz="1350" spc="-1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5">
                <a:latin typeface="Times New Roman"/>
                <a:cs typeface="Times New Roman"/>
              </a:rPr>
              <a:t>µ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1</a:t>
            </a:r>
            <a:r>
              <a:rPr dirty="0" smtClean="0" baseline="-12345" sz="1350" spc="44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kΩ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2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2 </a:t>
            </a:r>
            <a:r>
              <a:rPr dirty="0" smtClean="0" baseline="-12345" sz="1350" spc="-89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2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Ω</a:t>
            </a:r>
            <a:r>
              <a:rPr dirty="0" smtClean="0" sz="1400" spc="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E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kΩ 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C </a:t>
            </a:r>
            <a:r>
              <a:rPr dirty="0" smtClean="0" baseline="-12345" sz="1350" spc="-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0">
                <a:latin typeface="Times New Roman"/>
                <a:cs typeface="Times New Roman"/>
              </a:rPr>
              <a:t>kΩ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L </a:t>
            </a:r>
            <a:r>
              <a:rPr dirty="0" smtClean="0" baseline="-12345" sz="1350" spc="-17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2.2kΩ 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β =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V</a:t>
            </a:r>
            <a:r>
              <a:rPr dirty="0" smtClean="0" baseline="-12345" sz="1350" spc="-7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C </a:t>
            </a:r>
            <a:r>
              <a:rPr dirty="0" smtClean="0" baseline="-12345" sz="1350" spc="-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20v 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o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20">
                <a:latin typeface="Times New Roman"/>
                <a:cs typeface="Times New Roman"/>
              </a:rPr>
              <a:t>∞</a:t>
            </a:r>
            <a:r>
              <a:rPr dirty="0" smtClean="0" sz="1400" spc="0">
                <a:latin typeface="Times New Roman"/>
                <a:cs typeface="Times New Roman"/>
              </a:rPr>
              <a:t>Ω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2536190">
              <a:lnSpc>
                <a:spcPct val="100000"/>
              </a:lnSpc>
            </a:pPr>
            <a:r>
              <a:rPr dirty="0" smtClean="0" sz="1400" spc="-5" b="1" i="1">
                <a:latin typeface="Times New Roman"/>
                <a:cs typeface="Times New Roman"/>
              </a:rPr>
              <a:t>S</a:t>
            </a:r>
            <a:r>
              <a:rPr dirty="0" smtClean="0" sz="1400" spc="5" b="1" i="1">
                <a:latin typeface="Times New Roman"/>
                <a:cs typeface="Times New Roman"/>
              </a:rPr>
              <a:t>ol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: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c b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vo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3658234"/>
            <a:ext cx="514350" cy="155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355">
                <a:latin typeface="Cambria Math"/>
                <a:cs typeface="Cambria Math"/>
              </a:rPr>
              <a:t> </a:t>
            </a:r>
            <a:r>
              <a:rPr dirty="0" smtClean="0" baseline="-15432" sz="1350" spc="615">
                <a:latin typeface="Cambria Math"/>
                <a:cs typeface="Cambria Math"/>
              </a:rPr>
              <a:t> </a:t>
            </a:r>
            <a:r>
              <a:rPr dirty="0" smtClean="0" baseline="-15432" sz="1350" spc="615">
                <a:latin typeface="Cambria Math"/>
                <a:cs typeface="Cambria Math"/>
              </a:rPr>
              <a:t> </a:t>
            </a:r>
            <a:r>
              <a:rPr dirty="0" smtClean="0" baseline="-15432" sz="1350" spc="52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baseline="-38461" sz="1950" spc="802">
                <a:latin typeface="Cambria Math"/>
                <a:cs typeface="Cambria Math"/>
              </a:rPr>
              <a:t> </a:t>
            </a:r>
            <a:endParaRPr baseline="-38461" sz="195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74394" y="3452495"/>
            <a:ext cx="38100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0683" sz="1950" spc="765">
                <a:latin typeface="Cambria Math"/>
                <a:cs typeface="Cambria Math"/>
              </a:rPr>
              <a:t> </a:t>
            </a:r>
            <a:r>
              <a:rPr dirty="0" smtClean="0" sz="900" spc="370">
                <a:latin typeface="Cambria Math"/>
                <a:cs typeface="Cambria Math"/>
              </a:rPr>
              <a:t> </a:t>
            </a:r>
            <a:r>
              <a:rPr dirty="0" smtClean="0" baseline="10683" sz="1950" spc="315">
                <a:latin typeface="Cambria Math"/>
                <a:cs typeface="Cambria Math"/>
              </a:rPr>
              <a:t> </a:t>
            </a:r>
            <a:r>
              <a:rPr dirty="0" smtClean="0" sz="900" spc="254">
                <a:latin typeface="Cambria Math"/>
                <a:cs typeface="Cambria Math"/>
              </a:rPr>
              <a:t> 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85061" y="3803015"/>
            <a:ext cx="463550" cy="34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84175" algn="l"/>
              </a:tabLst>
            </a:pPr>
            <a:r>
              <a:rPr dirty="0" smtClean="0" sz="900" spc="320">
                <a:latin typeface="Cambria Math"/>
                <a:cs typeface="Cambria Math"/>
              </a:rPr>
              <a:t> </a:t>
            </a:r>
            <a:r>
              <a:rPr dirty="0" smtClean="0" sz="900" spc="320">
                <a:latin typeface="Cambria Math"/>
                <a:cs typeface="Cambria Math"/>
              </a:rPr>
              <a:t>	</a:t>
            </a:r>
            <a:r>
              <a:rPr dirty="0" smtClean="0" sz="900" spc="320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98702" y="3610228"/>
            <a:ext cx="544068" cy="0"/>
          </a:xfrm>
          <a:custGeom>
            <a:avLst/>
            <a:gdLst/>
            <a:ahLst/>
            <a:cxnLst/>
            <a:rect l="l" t="t" r="r" b="b"/>
            <a:pathLst>
              <a:path w="544068" h="0">
                <a:moveTo>
                  <a:pt x="0" y="0"/>
                </a:moveTo>
                <a:lnTo>
                  <a:pt x="544068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057654" y="3610228"/>
            <a:ext cx="969568" cy="0"/>
          </a:xfrm>
          <a:custGeom>
            <a:avLst/>
            <a:gdLst/>
            <a:ahLst/>
            <a:cxnLst/>
            <a:rect l="l" t="t" r="r" b="b"/>
            <a:pathLst>
              <a:path w="969568" h="0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494789" y="3658234"/>
            <a:ext cx="2036445" cy="155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58419">
              <a:lnSpc>
                <a:spcPts val="85"/>
              </a:lnSpc>
              <a:tabLst>
                <a:tab pos="1243330" algn="l"/>
              </a:tabLst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	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algn="ctr">
              <a:lnSpc>
                <a:spcPts val="1135"/>
              </a:lnSpc>
              <a:tabLst>
                <a:tab pos="549910" algn="l"/>
                <a:tab pos="1827530" algn="l"/>
              </a:tabLst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	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r>
              <a:rPr dirty="0" smtClean="0" sz="1300" spc="-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	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28773" y="3368167"/>
            <a:ext cx="149034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13155" algn="l"/>
              </a:tabLst>
            </a:pP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baseline="2136" sz="1950" spc="-7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50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-15">
                <a:latin typeface="Cambria Math"/>
                <a:cs typeface="Cambria Math"/>
              </a:rPr>
              <a:t>	</a:t>
            </a:r>
            <a:r>
              <a:rPr dirty="0" smtClean="0" sz="1300" spc="430">
                <a:latin typeface="Cambria Math"/>
                <a:cs typeface="Cambria Math"/>
              </a:rPr>
              <a:t>   </a:t>
            </a:r>
            <a:r>
              <a:rPr dirty="0" smtClean="0" sz="1300" spc="41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242182" y="3610228"/>
            <a:ext cx="368807" cy="0"/>
          </a:xfrm>
          <a:custGeom>
            <a:avLst/>
            <a:gdLst/>
            <a:ahLst/>
            <a:cxnLst/>
            <a:rect l="l" t="t" r="r" b="b"/>
            <a:pathLst>
              <a:path w="368807" h="0">
                <a:moveTo>
                  <a:pt x="0" y="0"/>
                </a:moveTo>
                <a:lnTo>
                  <a:pt x="368807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644010" y="3658234"/>
            <a:ext cx="375920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1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266748" y="4238116"/>
            <a:ext cx="187452" cy="0"/>
          </a:xfrm>
          <a:custGeom>
            <a:avLst/>
            <a:gdLst/>
            <a:ahLst/>
            <a:cxnLst/>
            <a:rect l="l" t="t" r="r" b="b"/>
            <a:pathLst>
              <a:path w="187452" h="0">
                <a:moveTo>
                  <a:pt x="0" y="0"/>
                </a:moveTo>
                <a:lnTo>
                  <a:pt x="187452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902004" y="4286122"/>
            <a:ext cx="734060" cy="155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97535" algn="l"/>
              </a:tabLst>
            </a:pPr>
            <a:r>
              <a:rPr dirty="0" smtClean="0" sz="1300" spc="125">
                <a:latin typeface="Cambria Math"/>
                <a:cs typeface="Cambria Math"/>
              </a:rPr>
              <a:t> </a:t>
            </a:r>
            <a:r>
              <a:rPr dirty="0" smtClean="0" baseline="-15432" sz="1350" spc="562">
                <a:latin typeface="Cambria Math"/>
                <a:cs typeface="Cambria Math"/>
              </a:rPr>
              <a:t> </a:t>
            </a:r>
            <a:r>
              <a:rPr dirty="0" smtClean="0" baseline="-15432" sz="1350" spc="562">
                <a:latin typeface="Cambria Math"/>
                <a:cs typeface="Cambria Math"/>
              </a:rPr>
              <a:t> </a:t>
            </a:r>
            <a:r>
              <a:rPr dirty="0" smtClean="0" baseline="-15432" sz="1350" spc="67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baseline="-38461" sz="1950" spc="802">
                <a:latin typeface="Cambria Math"/>
                <a:cs typeface="Cambria Math"/>
              </a:rPr>
              <a:t> </a:t>
            </a:r>
            <a:r>
              <a:rPr dirty="0" smtClean="0" baseline="-38461" sz="1950" spc="802">
                <a:latin typeface="Cambria Math"/>
                <a:cs typeface="Cambria Math"/>
              </a:rPr>
              <a:t>	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6" name="object 16"/>
          <p:cNvSpPr txBox="1"/>
          <p:nvPr/>
        </p:nvSpPr>
        <p:spPr>
          <a:xfrm>
            <a:off x="1264666" y="4161154"/>
            <a:ext cx="1105535" cy="67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03860" algn="l"/>
              </a:tabLst>
            </a:pPr>
            <a:r>
              <a:rPr dirty="0" smtClean="0" sz="1300" spc="355">
                <a:latin typeface="Cambria Math"/>
                <a:cs typeface="Cambria Math"/>
              </a:rPr>
              <a:t> </a:t>
            </a:r>
            <a:r>
              <a:rPr dirty="0" smtClean="0" baseline="-15432" sz="1350" spc="562">
                <a:latin typeface="Cambria Math"/>
                <a:cs typeface="Cambria Math"/>
              </a:rPr>
              <a:t> </a:t>
            </a:r>
            <a:r>
              <a:rPr dirty="0" smtClean="0" baseline="-15432" sz="1350" spc="562">
                <a:latin typeface="Cambria Math"/>
                <a:cs typeface="Cambria Math"/>
              </a:rPr>
              <a:t>	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15">
                <a:latin typeface="Cambria Math"/>
                <a:cs typeface="Cambria Math"/>
              </a:rPr>
              <a:t> </a:t>
            </a:r>
            <a:r>
              <a:rPr dirty="0" smtClean="0" sz="1300" spc="4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1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356105" y="4316603"/>
            <a:ext cx="9906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37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55977" y="4397375"/>
            <a:ext cx="320040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69033" y="4238116"/>
            <a:ext cx="693419" cy="0"/>
          </a:xfrm>
          <a:custGeom>
            <a:avLst/>
            <a:gdLst/>
            <a:ahLst/>
            <a:cxnLst/>
            <a:rect l="l" t="t" r="r" b="b"/>
            <a:pathLst>
              <a:path w="693419" h="0">
                <a:moveTo>
                  <a:pt x="0" y="0"/>
                </a:moveTo>
                <a:lnTo>
                  <a:pt x="693419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2577719" y="4238116"/>
            <a:ext cx="310895" cy="0"/>
          </a:xfrm>
          <a:custGeom>
            <a:avLst/>
            <a:gdLst/>
            <a:ahLst/>
            <a:cxnLst/>
            <a:rect l="l" t="t" r="r" b="b"/>
            <a:pathLst>
              <a:path w="310895" h="0">
                <a:moveTo>
                  <a:pt x="0" y="0"/>
                </a:moveTo>
                <a:lnTo>
                  <a:pt x="310895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395473" y="4161154"/>
            <a:ext cx="1273810" cy="280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2245">
              <a:lnSpc>
                <a:spcPts val="35"/>
              </a:lnSpc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1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1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ts val="1025"/>
              </a:lnSpc>
              <a:tabLst>
                <a:tab pos="539750" algn="l"/>
              </a:tabLst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	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670">
                <a:latin typeface="Cambria Math"/>
                <a:cs typeface="Cambria Math"/>
              </a:rPr>
              <a:t>  </a:t>
            </a:r>
            <a:endParaRPr sz="1300">
              <a:latin typeface="Cambria Math"/>
              <a:cs typeface="Cambria Math"/>
            </a:endParaRPr>
          </a:p>
          <a:p>
            <a:pPr>
              <a:lnSpc>
                <a:spcPts val="800"/>
              </a:lnSpc>
              <a:spcBef>
                <a:spcPts val="33"/>
              </a:spcBef>
            </a:pPr>
            <a:endParaRPr sz="800"/>
          </a:p>
          <a:p>
            <a:pPr marL="189865">
              <a:lnSpc>
                <a:spcPct val="100000"/>
              </a:lnSpc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253032" y="4866004"/>
            <a:ext cx="553211" cy="0"/>
          </a:xfrm>
          <a:custGeom>
            <a:avLst/>
            <a:gdLst/>
            <a:ahLst/>
            <a:cxnLst/>
            <a:rect l="l" t="t" r="r" b="b"/>
            <a:pathLst>
              <a:path w="553212" h="0">
                <a:moveTo>
                  <a:pt x="0" y="0"/>
                </a:moveTo>
                <a:lnTo>
                  <a:pt x="553211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902004" y="4623942"/>
            <a:ext cx="1643380" cy="4457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11480">
              <a:lnSpc>
                <a:spcPts val="1395"/>
              </a:lnSpc>
            </a:pP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665">
                <a:latin typeface="Cambria Math"/>
                <a:cs typeface="Cambria Math"/>
              </a:rPr>
              <a:t>  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ts val="1145"/>
              </a:lnSpc>
            </a:pPr>
            <a:r>
              <a:rPr dirty="0" smtClean="0" sz="1300" spc="100">
                <a:latin typeface="Cambria Math"/>
                <a:cs typeface="Cambria Math"/>
              </a:rPr>
              <a:t> </a:t>
            </a:r>
            <a:r>
              <a:rPr dirty="0" smtClean="0" baseline="-15432" sz="1350" spc="427">
                <a:latin typeface="Cambria Math"/>
                <a:cs typeface="Cambria Math"/>
              </a:rPr>
              <a:t> </a:t>
            </a:r>
            <a:r>
              <a:rPr dirty="0" smtClean="0" baseline="-15432" sz="1350" spc="427">
                <a:latin typeface="Cambria Math"/>
                <a:cs typeface="Cambria Math"/>
              </a:rPr>
              <a:t> </a:t>
            </a:r>
            <a:r>
              <a:rPr dirty="0" smtClean="0" baseline="-15432" sz="1350" spc="7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baseline="-38461" sz="1950" spc="644">
                <a:latin typeface="Cambria Math"/>
                <a:cs typeface="Cambria Math"/>
              </a:rPr>
              <a:t> </a:t>
            </a:r>
            <a:r>
              <a:rPr dirty="0" smtClean="0" baseline="-38461" sz="1950" spc="-44">
                <a:latin typeface="Cambria Math"/>
                <a:cs typeface="Cambria Math"/>
              </a:rPr>
              <a:t> </a:t>
            </a:r>
            <a:r>
              <a:rPr dirty="0" smtClean="0" baseline="-38461" sz="1950" spc="644">
                <a:latin typeface="Cambria Math"/>
                <a:cs typeface="Cambria Math"/>
              </a:rPr>
              <a:t>  </a:t>
            </a:r>
            <a:r>
              <a:rPr dirty="0" smtClean="0" baseline="-38461" sz="1950" spc="1005">
                <a:latin typeface="Cambria Math"/>
                <a:cs typeface="Cambria Math"/>
              </a:rPr>
              <a:t> </a:t>
            </a:r>
            <a:r>
              <a:rPr dirty="0" smtClean="0" baseline="-38461" sz="1950" spc="997">
                <a:latin typeface="Cambria Math"/>
                <a:cs typeface="Cambria Math"/>
              </a:rPr>
              <a:t> </a:t>
            </a:r>
            <a:r>
              <a:rPr dirty="0" smtClean="0" baseline="-38461" sz="1950" spc="13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80">
                <a:latin typeface="Cambria Math"/>
                <a:cs typeface="Cambria Math"/>
              </a:rPr>
              <a:t>  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02004" y="5241416"/>
            <a:ext cx="2903855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100">
                <a:latin typeface="Cambria Math"/>
                <a:cs typeface="Cambria Math"/>
              </a:rPr>
              <a:t> </a:t>
            </a:r>
            <a:r>
              <a:rPr dirty="0" smtClean="0" baseline="-15432" sz="1350" spc="427">
                <a:latin typeface="Cambria Math"/>
                <a:cs typeface="Cambria Math"/>
              </a:rPr>
              <a:t> </a:t>
            </a:r>
            <a:r>
              <a:rPr dirty="0" smtClean="0" baseline="-15432" sz="1350" spc="427">
                <a:latin typeface="Cambria Math"/>
                <a:cs typeface="Cambria Math"/>
              </a:rPr>
              <a:t> </a:t>
            </a:r>
            <a:r>
              <a:rPr dirty="0" smtClean="0" baseline="-15432" sz="1350" spc="7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 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80">
                <a:latin typeface="Cambria Math"/>
                <a:cs typeface="Cambria Math"/>
              </a:rPr>
              <a:t>  </a:t>
            </a:r>
            <a:r>
              <a:rPr dirty="0" smtClean="0" sz="1300" spc="475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127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59">
                <a:latin typeface="Cambria Math"/>
                <a:cs typeface="Cambria Math"/>
              </a:rPr>
              <a:t>     </a:t>
            </a:r>
            <a:r>
              <a:rPr dirty="0" smtClean="0" sz="1300" spc="7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1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902004" y="5656960"/>
            <a:ext cx="3719829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he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Mi</a:t>
            </a: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-10" b="1" i="1">
                <a:latin typeface="Times New Roman"/>
                <a:cs typeface="Times New Roman"/>
              </a:rPr>
              <a:t>b</a:t>
            </a:r>
            <a:r>
              <a:rPr dirty="0" smtClean="0" sz="1400" spc="0" b="1" i="1">
                <a:latin typeface="Times New Roman"/>
                <a:cs typeface="Times New Roman"/>
              </a:rPr>
              <a:t>and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25" b="1" i="1">
                <a:latin typeface="Times New Roman"/>
                <a:cs typeface="Times New Roman"/>
              </a:rPr>
              <a:t>G</a:t>
            </a:r>
            <a:r>
              <a:rPr dirty="0" smtClean="0" sz="1400" spc="0" b="1" i="1">
                <a:latin typeface="Times New Roman"/>
                <a:cs typeface="Times New Roman"/>
              </a:rPr>
              <a:t>ain</a:t>
            </a:r>
            <a:r>
              <a:rPr dirty="0" smtClean="0" sz="1400" spc="-10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f the 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y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2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m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is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de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5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n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b</a:t>
            </a:r>
            <a:r>
              <a:rPr dirty="0" smtClean="0" sz="1400" spc="0" b="1" i="1">
                <a:latin typeface="Times New Roman"/>
                <a:cs typeface="Times New Roman"/>
              </a:rPr>
              <a:t>y: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309369" y="6318630"/>
            <a:ext cx="141731" cy="0"/>
          </a:xfrm>
          <a:custGeom>
            <a:avLst/>
            <a:gdLst/>
            <a:ahLst/>
            <a:cxnLst/>
            <a:rect l="l" t="t" r="r" b="b"/>
            <a:pathLst>
              <a:path w="141731" h="0">
                <a:moveTo>
                  <a:pt x="0" y="0"/>
                </a:moveTo>
                <a:lnTo>
                  <a:pt x="141731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902004" y="6366636"/>
            <a:ext cx="728980" cy="155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25">
                <a:latin typeface="Cambria Math"/>
                <a:cs typeface="Cambria Math"/>
              </a:rPr>
              <a:t> </a:t>
            </a:r>
            <a:r>
              <a:rPr dirty="0" smtClean="0" baseline="-15432" sz="1350" spc="457">
                <a:latin typeface="Cambria Math"/>
                <a:cs typeface="Cambria Math"/>
              </a:rPr>
              <a:t> </a:t>
            </a:r>
            <a:r>
              <a:rPr dirty="0" smtClean="0" baseline="-15432" sz="1350" spc="457">
                <a:latin typeface="Cambria Math"/>
                <a:cs typeface="Cambria Math"/>
              </a:rPr>
              <a:t> </a:t>
            </a:r>
            <a:r>
              <a:rPr dirty="0" smtClean="0" baseline="-15432" sz="1350" spc="82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110">
                <a:latin typeface="Cambria Math"/>
                <a:cs typeface="Cambria Math"/>
              </a:rPr>
              <a:t> </a:t>
            </a:r>
            <a:r>
              <a:rPr dirty="0" smtClean="0" baseline="-38461" sz="1950" spc="780">
                <a:latin typeface="Cambria Math"/>
                <a:cs typeface="Cambria Math"/>
              </a:rPr>
              <a:t> </a:t>
            </a:r>
            <a:r>
              <a:rPr dirty="0" smtClean="0" baseline="-38461" sz="1950" spc="780">
                <a:latin typeface="Cambria Math"/>
                <a:cs typeface="Cambria Math"/>
              </a:rPr>
              <a:t> </a:t>
            </a:r>
            <a:r>
              <a:rPr dirty="0" smtClean="0" baseline="-38461" sz="1950" spc="67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296669" y="6241669"/>
            <a:ext cx="926465" cy="67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7665" algn="l"/>
              </a:tabLst>
            </a:pPr>
            <a:r>
              <a:rPr dirty="0" smtClean="0" sz="1300" spc="210">
                <a:latin typeface="Cambria Math"/>
                <a:cs typeface="Cambria Math"/>
              </a:rPr>
              <a:t> </a:t>
            </a:r>
            <a:r>
              <a:rPr dirty="0" smtClean="0" baseline="-15432" sz="1350" spc="494">
                <a:latin typeface="Cambria Math"/>
                <a:cs typeface="Cambria Math"/>
              </a:rPr>
              <a:t> </a:t>
            </a:r>
            <a:r>
              <a:rPr dirty="0" smtClean="0" baseline="-15432" sz="1350" spc="494">
                <a:latin typeface="Cambria Math"/>
                <a:cs typeface="Cambria Math"/>
              </a:rPr>
              <a:t>	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382">
                <a:latin typeface="Cambria Math"/>
                <a:cs typeface="Cambria Math"/>
              </a:rPr>
              <a:t> </a:t>
            </a:r>
            <a:r>
              <a:rPr dirty="0" smtClean="0" baseline="-15432" sz="1350" spc="-172">
                <a:latin typeface="Cambria Math"/>
                <a:cs typeface="Cambria Math"/>
              </a:rPr>
              <a:t> </a:t>
            </a:r>
            <a:r>
              <a:rPr dirty="0" smtClean="0" sz="1300" spc="390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434">
                <a:latin typeface="Cambria Math"/>
                <a:cs typeface="Cambria Math"/>
              </a:rPr>
              <a:t> </a:t>
            </a:r>
            <a:endParaRPr baseline="-15432" sz="135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383538" y="6397116"/>
            <a:ext cx="6604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14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868170" y="6312789"/>
            <a:ext cx="104139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32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918461" y="6397116"/>
            <a:ext cx="8763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28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664461" y="6318630"/>
            <a:ext cx="556260" cy="0"/>
          </a:xfrm>
          <a:custGeom>
            <a:avLst/>
            <a:gdLst/>
            <a:ahLst/>
            <a:cxnLst/>
            <a:rect l="l" t="t" r="r" b="b"/>
            <a:pathLst>
              <a:path w="556260" h="0">
                <a:moveTo>
                  <a:pt x="0" y="0"/>
                </a:moveTo>
                <a:lnTo>
                  <a:pt x="556260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 txBox="1"/>
          <p:nvPr/>
        </p:nvSpPr>
        <p:spPr>
          <a:xfrm>
            <a:off x="2253742" y="6366636"/>
            <a:ext cx="318135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2574163" y="6076569"/>
            <a:ext cx="110109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-10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5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)</a:t>
            </a:r>
            <a:r>
              <a:rPr dirty="0" smtClean="0" sz="1300" spc="390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)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2856102" y="6312789"/>
            <a:ext cx="53848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-15">
                <a:latin typeface="Cambria Math"/>
                <a:cs typeface="Cambria Math"/>
              </a:rPr>
              <a:t> </a:t>
            </a:r>
            <a:r>
              <a:rPr dirty="0" smtClean="0" sz="1300" spc="480">
                <a:latin typeface="Cambria Math"/>
                <a:cs typeface="Cambria Math"/>
              </a:rPr>
              <a:t>  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6" name="object 36"/>
          <p:cNvSpPr/>
          <p:nvPr/>
        </p:nvSpPr>
        <p:spPr>
          <a:xfrm>
            <a:off x="2586863" y="6318630"/>
            <a:ext cx="1075943" cy="0"/>
          </a:xfrm>
          <a:custGeom>
            <a:avLst/>
            <a:gdLst/>
            <a:ahLst/>
            <a:cxnLst/>
            <a:rect l="l" t="t" r="r" b="b"/>
            <a:pathLst>
              <a:path w="1075943" h="0">
                <a:moveTo>
                  <a:pt x="0" y="0"/>
                </a:moveTo>
                <a:lnTo>
                  <a:pt x="1075943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7" name="object 37"/>
          <p:cNvSpPr txBox="1"/>
          <p:nvPr/>
        </p:nvSpPr>
        <p:spPr>
          <a:xfrm>
            <a:off x="3695827" y="6201536"/>
            <a:ext cx="62484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680">
                <a:latin typeface="Cambria Math"/>
                <a:cs typeface="Cambria Math"/>
              </a:rPr>
              <a:t> 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902004" y="6720713"/>
            <a:ext cx="3709035" cy="6743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 b="1" i="1">
                <a:latin typeface="Times New Roman"/>
                <a:cs typeface="Times New Roman"/>
              </a:rPr>
              <a:t>C</a:t>
            </a:r>
            <a:r>
              <a:rPr dirty="0" smtClean="0" baseline="-12345" sz="1350" spc="0" b="1" i="1">
                <a:latin typeface="Times New Roman"/>
                <a:cs typeface="Times New Roman"/>
              </a:rPr>
              <a:t>s</a:t>
            </a:r>
            <a:endParaRPr baseline="-12345" sz="1350">
              <a:latin typeface="Times New Roman"/>
              <a:cs typeface="Times New Roman"/>
            </a:endParaRPr>
          </a:p>
          <a:p>
            <a:pPr>
              <a:lnSpc>
                <a:spcPts val="750"/>
              </a:lnSpc>
              <a:spcBef>
                <a:spcPts val="44"/>
              </a:spcBef>
            </a:pPr>
            <a:endParaRPr sz="7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172">
                <a:latin typeface="Cambria Math"/>
                <a:cs typeface="Cambria Math"/>
              </a:rPr>
              <a:t> </a:t>
            </a:r>
            <a:r>
              <a:rPr dirty="0" smtClean="0" baseline="-15432" sz="1350" spc="172">
                <a:latin typeface="Cambria Math"/>
                <a:cs typeface="Cambria Math"/>
              </a:rPr>
              <a:t> </a:t>
            </a:r>
            <a:r>
              <a:rPr dirty="0" smtClean="0" baseline="-15432" sz="1350" spc="82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84">
                <a:latin typeface="Cambria Math"/>
                <a:cs typeface="Cambria Math"/>
              </a:rPr>
              <a:t> </a:t>
            </a:r>
            <a:r>
              <a:rPr dirty="0" smtClean="0" baseline="-15432" sz="1350" spc="555">
                <a:latin typeface="Cambria Math"/>
                <a:cs typeface="Cambria Math"/>
              </a:rPr>
              <a:t> </a:t>
            </a:r>
            <a:r>
              <a:rPr dirty="0" smtClean="0" baseline="2136" sz="1950" spc="585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555">
                <a:latin typeface="Cambria Math"/>
                <a:cs typeface="Cambria Math"/>
              </a:rPr>
              <a:t> </a:t>
            </a:r>
            <a:r>
              <a:rPr dirty="0" smtClean="0" baseline="2136" sz="1950" spc="58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100">
                <a:latin typeface="Cambria Math"/>
                <a:cs typeface="Cambria Math"/>
              </a:rPr>
              <a:t> </a:t>
            </a:r>
            <a:r>
              <a:rPr dirty="0" smtClean="0" baseline="-15432" sz="1350" spc="427">
                <a:latin typeface="Cambria Math"/>
                <a:cs typeface="Cambria Math"/>
              </a:rPr>
              <a:t> </a:t>
            </a:r>
            <a:r>
              <a:rPr dirty="0" smtClean="0" baseline="-15432" sz="1350" spc="427">
                <a:latin typeface="Cambria Math"/>
                <a:cs typeface="Cambria Math"/>
              </a:rPr>
              <a:t> </a:t>
            </a:r>
            <a:r>
              <a:rPr dirty="0" smtClean="0" baseline="-15432" sz="1350" spc="7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baseline="2136" sz="1950" spc="58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baseline="2136" sz="1950" spc="607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r>
              <a:rPr dirty="0" smtClean="0" sz="1300" spc="8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329182" y="7798815"/>
            <a:ext cx="499871" cy="0"/>
          </a:xfrm>
          <a:custGeom>
            <a:avLst/>
            <a:gdLst/>
            <a:ahLst/>
            <a:cxnLst/>
            <a:rect l="l" t="t" r="r" b="b"/>
            <a:pathLst>
              <a:path w="499871" h="0">
                <a:moveTo>
                  <a:pt x="0" y="0"/>
                </a:moveTo>
                <a:lnTo>
                  <a:pt x="499871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2043938" y="7798815"/>
            <a:ext cx="1600453" cy="0"/>
          </a:xfrm>
          <a:custGeom>
            <a:avLst/>
            <a:gdLst/>
            <a:ahLst/>
            <a:cxnLst/>
            <a:rect l="l" t="t" r="r" b="b"/>
            <a:pathLst>
              <a:path w="1600453" h="0">
                <a:moveTo>
                  <a:pt x="0" y="0"/>
                </a:moveTo>
                <a:lnTo>
                  <a:pt x="1600453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902004" y="7792973"/>
            <a:ext cx="359854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8461" sz="1950" spc="322">
                <a:latin typeface="Cambria Math"/>
                <a:cs typeface="Cambria Math"/>
              </a:rPr>
              <a:t> </a:t>
            </a:r>
            <a:r>
              <a:rPr dirty="0" smtClean="0" baseline="37037" sz="1350" spc="434">
                <a:latin typeface="Cambria Math"/>
                <a:cs typeface="Cambria Math"/>
              </a:rPr>
              <a:t> </a:t>
            </a:r>
            <a:r>
              <a:rPr dirty="0" smtClean="0" baseline="37037" sz="1350" spc="442">
                <a:latin typeface="Cambria Math"/>
                <a:cs typeface="Cambria Math"/>
              </a:rPr>
              <a:t> </a:t>
            </a:r>
            <a:r>
              <a:rPr dirty="0" smtClean="0" baseline="37037" sz="1350" spc="442">
                <a:latin typeface="Cambria Math"/>
                <a:cs typeface="Cambria Math"/>
              </a:rPr>
              <a:t> </a:t>
            </a:r>
            <a:r>
              <a:rPr dirty="0" smtClean="0" baseline="37037" sz="1350" spc="60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51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100">
                <a:latin typeface="Cambria Math"/>
                <a:cs typeface="Cambria Math"/>
              </a:rPr>
              <a:t> </a:t>
            </a:r>
            <a:r>
              <a:rPr dirty="0" smtClean="0" sz="1300" spc="484">
                <a:latin typeface="Cambria Math"/>
                <a:cs typeface="Cambria Math"/>
              </a:rPr>
              <a:t> </a:t>
            </a:r>
            <a:r>
              <a:rPr dirty="0" smtClean="0" sz="1300" spc="484">
                <a:latin typeface="Cambria Math"/>
                <a:cs typeface="Cambria Math"/>
              </a:rPr>
              <a:t>  </a:t>
            </a:r>
            <a:r>
              <a:rPr dirty="0" smtClean="0" sz="1300" spc="-75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-7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baseline="2136" sz="1950" spc="0">
                <a:latin typeface="Cambria Math"/>
                <a:cs typeface="Cambria Math"/>
              </a:rPr>
              <a:t>)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15">
                <a:latin typeface="Cambria Math"/>
                <a:cs typeface="Cambria Math"/>
              </a:rPr>
              <a:t> </a:t>
            </a:r>
            <a:r>
              <a:rPr dirty="0" smtClean="0" sz="1300" spc="450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127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baseline="38461" sz="1950" spc="644">
                <a:latin typeface="Cambria Math"/>
                <a:cs typeface="Cambria Math"/>
              </a:rPr>
              <a:t>  </a:t>
            </a:r>
            <a:r>
              <a:rPr dirty="0" smtClean="0" baseline="38461" sz="1950" spc="-44">
                <a:latin typeface="Cambria Math"/>
                <a:cs typeface="Cambria Math"/>
              </a:rPr>
              <a:t> </a:t>
            </a:r>
            <a:r>
              <a:rPr dirty="0" smtClean="0" baseline="38461" sz="1950" spc="644">
                <a:latin typeface="Cambria Math"/>
                <a:cs typeface="Cambria Math"/>
              </a:rPr>
              <a:t>  </a:t>
            </a:r>
            <a:r>
              <a:rPr dirty="0" smtClean="0" baseline="38461" sz="1950" spc="7">
                <a:latin typeface="Cambria Math"/>
                <a:cs typeface="Cambria Math"/>
              </a:rPr>
              <a:t> </a:t>
            </a:r>
            <a:r>
              <a:rPr dirty="0" smtClean="0" baseline="38461" sz="1950" spc="892">
                <a:latin typeface="Cambria Math"/>
                <a:cs typeface="Cambria Math"/>
              </a:rPr>
              <a:t> </a:t>
            </a:r>
            <a:r>
              <a:rPr dirty="0" smtClean="0" baseline="38461" sz="1950" spc="502">
                <a:latin typeface="Cambria Math"/>
                <a:cs typeface="Cambria Math"/>
              </a:rPr>
              <a:t> </a:t>
            </a:r>
            <a:endParaRPr baseline="38461" sz="1950">
              <a:latin typeface="Cambria Math"/>
              <a:cs typeface="Cambria Math"/>
            </a:endParaRPr>
          </a:p>
        </p:txBody>
      </p:sp>
      <p:sp>
        <p:nvSpPr>
          <p:cNvPr id="42" name="object 42"/>
          <p:cNvSpPr txBox="1"/>
          <p:nvPr/>
        </p:nvSpPr>
        <p:spPr>
          <a:xfrm>
            <a:off x="1520697" y="7721854"/>
            <a:ext cx="1382395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77620" algn="l"/>
              </a:tabLst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	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3" name="object 43"/>
          <p:cNvSpPr txBox="1"/>
          <p:nvPr/>
        </p:nvSpPr>
        <p:spPr>
          <a:xfrm>
            <a:off x="1612138" y="7991602"/>
            <a:ext cx="220979" cy="34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114">
                <a:latin typeface="Cambria Math"/>
                <a:cs typeface="Cambria Math"/>
              </a:rPr>
              <a:t> </a:t>
            </a:r>
            <a:r>
              <a:rPr dirty="0" smtClean="0" sz="900" spc="114">
                <a:latin typeface="Cambria Math"/>
                <a:cs typeface="Cambria Math"/>
              </a:rPr>
              <a:t>   </a:t>
            </a:r>
            <a:r>
              <a:rPr dirty="0" smtClean="0" sz="900" spc="-5">
                <a:latin typeface="Cambria Math"/>
                <a:cs typeface="Cambria Math"/>
              </a:rPr>
              <a:t> </a:t>
            </a:r>
            <a:r>
              <a:rPr dirty="0" smtClean="0" sz="900" spc="23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44" name="object 44"/>
          <p:cNvSpPr/>
          <p:nvPr/>
        </p:nvSpPr>
        <p:spPr>
          <a:xfrm>
            <a:off x="4458334" y="3057542"/>
            <a:ext cx="3018508" cy="2133596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5" name="object 45"/>
          <p:cNvSpPr/>
          <p:nvPr/>
        </p:nvSpPr>
        <p:spPr>
          <a:xfrm>
            <a:off x="5794247" y="5306567"/>
            <a:ext cx="679703" cy="2636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 txBox="1"/>
          <p:nvPr/>
        </p:nvSpPr>
        <p:spPr>
          <a:xfrm>
            <a:off x="5873877" y="5291201"/>
            <a:ext cx="39624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47" name="object 47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 b="1">
                <a:latin typeface="Calibri"/>
                <a:cs typeface="Calibri"/>
              </a:rPr>
              <a:t>14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140" y="342392"/>
            <a:ext cx="2999740" cy="1005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820419" marR="817880" indent="-2540">
              <a:lnSpc>
                <a:spcPts val="149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Engineering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Colle</a:t>
            </a:r>
            <a:r>
              <a:rPr dirty="0" smtClean="0" sz="1300" spc="-5">
                <a:latin typeface="Times New Roman"/>
                <a:cs typeface="Times New Roman"/>
              </a:rPr>
              <a:t>g</a:t>
            </a:r>
            <a:r>
              <a:rPr dirty="0" smtClean="0" sz="1300" spc="-10"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2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262255" marR="259715">
              <a:lnSpc>
                <a:spcPct val="103099"/>
              </a:lnSpc>
              <a:spcBef>
                <a:spcPts val="210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r</a:t>
            </a:r>
            <a:r>
              <a:rPr dirty="0" smtClean="0" sz="1300" spc="-5">
                <a:latin typeface="Times New Roman"/>
                <a:cs typeface="Times New Roman"/>
              </a:rPr>
              <a:t> 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</a:t>
            </a:r>
            <a:r>
              <a:rPr dirty="0" smtClean="0" sz="1300" spc="0">
                <a:latin typeface="Times New Roman"/>
                <a:cs typeface="Times New Roman"/>
              </a:rPr>
              <a:t>2</a:t>
            </a:r>
            <a:r>
              <a:rPr dirty="0" smtClean="0" sz="1300" spc="-10">
                <a:latin typeface="Times New Roman"/>
                <a:cs typeface="Times New Roman"/>
              </a:rPr>
              <a:t>016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276225"/>
            <a:ext cx="1304925" cy="1159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1939290"/>
            <a:ext cx="487680" cy="238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 b="1" i="1">
                <a:latin typeface="Times New Roman"/>
                <a:cs typeface="Times New Roman"/>
              </a:rPr>
              <a:t>C</a:t>
            </a:r>
            <a:r>
              <a:rPr dirty="0" smtClean="0" baseline="-12345" sz="1350" spc="0" b="1" i="1">
                <a:latin typeface="Times New Roman"/>
                <a:cs typeface="Times New Roman"/>
              </a:rPr>
              <a:t>c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2614930"/>
            <a:ext cx="141605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8461" sz="1950" spc="322">
                <a:latin typeface="Cambria Math"/>
                <a:cs typeface="Cambria Math"/>
              </a:rPr>
              <a:t> </a:t>
            </a:r>
            <a:r>
              <a:rPr dirty="0" smtClean="0" baseline="37037" sz="1350" spc="405">
                <a:latin typeface="Cambria Math"/>
                <a:cs typeface="Cambria Math"/>
              </a:rPr>
              <a:t> </a:t>
            </a:r>
            <a:r>
              <a:rPr dirty="0" smtClean="0" baseline="37037" sz="1350" spc="412">
                <a:latin typeface="Cambria Math"/>
                <a:cs typeface="Cambria Math"/>
              </a:rPr>
              <a:t> </a:t>
            </a:r>
            <a:r>
              <a:rPr dirty="0" smtClean="0" baseline="37037" sz="1350" spc="412">
                <a:latin typeface="Cambria Math"/>
                <a:cs typeface="Cambria Math"/>
              </a:rPr>
              <a:t> </a:t>
            </a:r>
            <a:r>
              <a:rPr dirty="0" smtClean="0" baseline="37037" sz="1350" spc="67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27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500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 </a:t>
            </a:r>
            <a:r>
              <a:rPr dirty="0" smtClean="0" sz="1300" spc="2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-20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sz="1300" spc="484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785873" y="2378709"/>
            <a:ext cx="116839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676145" y="2813557"/>
            <a:ext cx="690245" cy="34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88620" algn="l"/>
                <a:tab pos="619125" algn="l"/>
              </a:tabLst>
            </a:pPr>
            <a:r>
              <a:rPr dirty="0" smtClean="0" sz="900" spc="330">
                <a:latin typeface="Cambria Math"/>
                <a:cs typeface="Cambria Math"/>
              </a:rPr>
              <a:t> </a:t>
            </a:r>
            <a:r>
              <a:rPr dirty="0" smtClean="0" sz="900" spc="330">
                <a:latin typeface="Cambria Math"/>
                <a:cs typeface="Cambria Math"/>
              </a:rPr>
              <a:t>	</a:t>
            </a:r>
            <a:r>
              <a:rPr dirty="0" smtClean="0" sz="900" spc="290">
                <a:latin typeface="Cambria Math"/>
                <a:cs typeface="Cambria Math"/>
              </a:rPr>
              <a:t> </a:t>
            </a:r>
            <a:r>
              <a:rPr dirty="0" smtClean="0" sz="900" spc="290">
                <a:latin typeface="Cambria Math"/>
                <a:cs typeface="Cambria Math"/>
              </a:rPr>
              <a:t>	</a:t>
            </a:r>
            <a:r>
              <a:rPr dirty="0" smtClean="0" sz="900" spc="254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326133" y="2620772"/>
            <a:ext cx="1037843" cy="0"/>
          </a:xfrm>
          <a:custGeom>
            <a:avLst/>
            <a:gdLst/>
            <a:ahLst/>
            <a:cxnLst/>
            <a:rect l="l" t="t" r="r" b="b"/>
            <a:pathLst>
              <a:path w="1037843" h="0">
                <a:moveTo>
                  <a:pt x="0" y="0"/>
                </a:moveTo>
                <a:lnTo>
                  <a:pt x="1037843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 txBox="1"/>
          <p:nvPr/>
        </p:nvSpPr>
        <p:spPr>
          <a:xfrm>
            <a:off x="2413761" y="2503678"/>
            <a:ext cx="5969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-2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2778379" y="2668778"/>
            <a:ext cx="1217295" cy="67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494">
                <a:latin typeface="Cambria Math"/>
                <a:cs typeface="Cambria Math"/>
              </a:rPr>
              <a:t> </a:t>
            </a:r>
            <a:r>
              <a:rPr dirty="0" smtClean="0" baseline="-15432" sz="1350" spc="494">
                <a:latin typeface="Cambria Math"/>
                <a:cs typeface="Cambria Math"/>
              </a:rPr>
              <a:t> </a:t>
            </a:r>
            <a:r>
              <a:rPr dirty="0" smtClean="0" baseline="-15432" sz="1350" spc="67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382">
                <a:latin typeface="Cambria Math"/>
                <a:cs typeface="Cambria Math"/>
              </a:rPr>
              <a:t> </a:t>
            </a:r>
            <a:r>
              <a:rPr dirty="0" smtClean="0" baseline="-15432" sz="1350" spc="-172">
                <a:latin typeface="Cambria Math"/>
                <a:cs typeface="Cambria Math"/>
              </a:rPr>
              <a:t> </a:t>
            </a:r>
            <a:r>
              <a:rPr dirty="0" smtClean="0" sz="1300" spc="390">
                <a:latin typeface="Cambria Math"/>
                <a:cs typeface="Cambria Math"/>
              </a:rPr>
              <a:t> </a:t>
            </a:r>
            <a:r>
              <a:rPr dirty="0" smtClean="0" sz="1300" spc="100">
                <a:latin typeface="Cambria Math"/>
                <a:cs typeface="Cambria Math"/>
              </a:rPr>
              <a:t> </a:t>
            </a:r>
            <a:r>
              <a:rPr dirty="0" smtClean="0" baseline="-15432" sz="1350" spc="494">
                <a:latin typeface="Cambria Math"/>
                <a:cs typeface="Cambria Math"/>
              </a:rPr>
              <a:t> </a:t>
            </a:r>
            <a:r>
              <a:rPr dirty="0" smtClean="0" baseline="-15432" sz="1350" spc="494">
                <a:latin typeface="Cambria Math"/>
                <a:cs typeface="Cambria Math"/>
              </a:rPr>
              <a:t> </a:t>
            </a:r>
            <a:r>
              <a:rPr dirty="0" smtClean="0" baseline="-15432" sz="1350" spc="67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382">
                <a:latin typeface="Cambria Math"/>
                <a:cs typeface="Cambria Math"/>
              </a:rPr>
              <a:t> </a:t>
            </a:r>
            <a:endParaRPr baseline="-15432" sz="1350">
              <a:latin typeface="Cambria Math"/>
              <a:cs typeface="Cambria Math"/>
            </a:endParaRPr>
          </a:p>
        </p:txBody>
      </p:sp>
      <p:sp>
        <p:nvSpPr>
          <p:cNvPr id="11" name="object 11"/>
          <p:cNvSpPr/>
          <p:nvPr/>
        </p:nvSpPr>
        <p:spPr>
          <a:xfrm>
            <a:off x="1083868" y="3250564"/>
            <a:ext cx="1908302" cy="0"/>
          </a:xfrm>
          <a:custGeom>
            <a:avLst/>
            <a:gdLst/>
            <a:ahLst/>
            <a:cxnLst/>
            <a:rect l="l" t="t" r="r" b="b"/>
            <a:pathLst>
              <a:path w="1908302" h="0">
                <a:moveTo>
                  <a:pt x="0" y="0"/>
                </a:moveTo>
                <a:lnTo>
                  <a:pt x="1908302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2" name="object 12"/>
          <p:cNvSpPr txBox="1"/>
          <p:nvPr/>
        </p:nvSpPr>
        <p:spPr>
          <a:xfrm>
            <a:off x="902004" y="3008503"/>
            <a:ext cx="2946400" cy="8864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R="674370">
              <a:lnSpc>
                <a:spcPts val="1395"/>
              </a:lnSpc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baseline="2136" sz="1950" spc="-15">
                <a:latin typeface="Cambria Math"/>
                <a:cs typeface="Cambria Math"/>
              </a:rPr>
              <a:t>)(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r>
              <a:rPr dirty="0" smtClean="0" sz="1300" spc="-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1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baseline="2136" sz="1950" spc="-7">
                <a:latin typeface="Cambria Math"/>
                <a:cs typeface="Cambria Math"/>
              </a:rPr>
              <a:t>)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15">
                <a:latin typeface="Cambria Math"/>
                <a:cs typeface="Cambria Math"/>
              </a:rPr>
              <a:t> </a:t>
            </a:r>
            <a:r>
              <a:rPr dirty="0" smtClean="0" sz="1300" spc="450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127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baseline="38461" sz="1950" spc="644">
                <a:latin typeface="Cambria Math"/>
                <a:cs typeface="Cambria Math"/>
              </a:rPr>
              <a:t>  </a:t>
            </a:r>
            <a:r>
              <a:rPr dirty="0" smtClean="0" baseline="38461" sz="1950" spc="-44">
                <a:latin typeface="Cambria Math"/>
                <a:cs typeface="Cambria Math"/>
              </a:rPr>
              <a:t> </a:t>
            </a:r>
            <a:r>
              <a:rPr dirty="0" smtClean="0" baseline="38461" sz="1950" spc="644">
                <a:latin typeface="Cambria Math"/>
                <a:cs typeface="Cambria Math"/>
              </a:rPr>
              <a:t>  </a:t>
            </a:r>
            <a:r>
              <a:rPr dirty="0" smtClean="0" baseline="38461" sz="1950" spc="644">
                <a:latin typeface="Cambria Math"/>
                <a:cs typeface="Cambria Math"/>
              </a:rPr>
              <a:t> </a:t>
            </a:r>
            <a:r>
              <a:rPr dirty="0" smtClean="0" baseline="38461" sz="1950" spc="892">
                <a:latin typeface="Cambria Math"/>
                <a:cs typeface="Cambria Math"/>
              </a:rPr>
              <a:t> </a:t>
            </a:r>
            <a:r>
              <a:rPr dirty="0" smtClean="0" baseline="38461" sz="1950" spc="502">
                <a:latin typeface="Cambria Math"/>
                <a:cs typeface="Cambria Math"/>
              </a:rPr>
              <a:t> </a:t>
            </a:r>
            <a:endParaRPr baseline="38461" sz="1950">
              <a:latin typeface="Cambria Math"/>
              <a:cs typeface="Cambria Math"/>
            </a:endParaRPr>
          </a:p>
          <a:p>
            <a:pPr>
              <a:lnSpc>
                <a:spcPts val="650"/>
              </a:lnSpc>
              <a:spcBef>
                <a:spcPts val="26"/>
              </a:spcBef>
            </a:pPr>
            <a:endParaRPr sz="65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 b="1" i="1">
                <a:latin typeface="Times New Roman"/>
                <a:cs typeface="Times New Roman"/>
              </a:rPr>
              <a:t>C</a:t>
            </a:r>
            <a:r>
              <a:rPr dirty="0" smtClean="0" baseline="-12345" sz="1350" spc="0" b="1" i="1">
                <a:latin typeface="Times New Roman"/>
                <a:cs typeface="Times New Roman"/>
              </a:rPr>
              <a:t>E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938580" y="4224654"/>
            <a:ext cx="797560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427">
                <a:latin typeface="Cambria Math"/>
                <a:cs typeface="Cambria Math"/>
              </a:rPr>
              <a:t> </a:t>
            </a:r>
            <a:r>
              <a:rPr dirty="0" smtClean="0" baseline="-15432" sz="1350" spc="427">
                <a:latin typeface="Cambria Math"/>
                <a:cs typeface="Cambria Math"/>
              </a:rPr>
              <a:t> </a:t>
            </a:r>
            <a:r>
              <a:rPr dirty="0" smtClean="0" baseline="-15432" sz="1350" spc="7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562">
                <a:latin typeface="Cambria Math"/>
                <a:cs typeface="Cambria Math"/>
              </a:rPr>
              <a:t> </a:t>
            </a:r>
            <a:r>
              <a:rPr dirty="0" smtClean="0" baseline="-15432" sz="1350" spc="-157">
                <a:latin typeface="Cambria Math"/>
                <a:cs typeface="Cambria Math"/>
              </a:rPr>
              <a:t> </a:t>
            </a:r>
            <a:r>
              <a:rPr dirty="0" smtClean="0" sz="1300" spc="395">
                <a:latin typeface="Cambria Math"/>
                <a:cs typeface="Cambria Math"/>
              </a:rPr>
              <a:t> </a:t>
            </a:r>
            <a:r>
              <a:rPr dirty="0" smtClean="0" sz="1300" spc="-85">
                <a:latin typeface="Cambria Math"/>
                <a:cs typeface="Cambria Math"/>
              </a:rPr>
              <a:t> </a:t>
            </a:r>
            <a:r>
              <a:rPr dirty="0" smtClean="0" sz="1300" spc="95">
                <a:latin typeface="Cambria Math"/>
                <a:cs typeface="Cambria Math"/>
              </a:rPr>
              <a:t>(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747773" y="4264786"/>
            <a:ext cx="453390" cy="67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84">
                <a:latin typeface="Cambria Math"/>
                <a:cs typeface="Cambria Math"/>
              </a:rPr>
              <a:t> </a:t>
            </a:r>
            <a:r>
              <a:rPr dirty="0" smtClean="0" baseline="-15432" sz="1350" spc="555">
                <a:latin typeface="Cambria Math"/>
                <a:cs typeface="Cambria Math"/>
              </a:rPr>
              <a:t> </a:t>
            </a:r>
            <a:r>
              <a:rPr dirty="0" smtClean="0" sz="1300" spc="390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480">
                <a:latin typeface="Cambria Math"/>
                <a:cs typeface="Cambria Math"/>
              </a:rPr>
              <a:t> </a:t>
            </a:r>
            <a:endParaRPr baseline="-15432" sz="1350">
              <a:latin typeface="Cambria Math"/>
              <a:cs typeface="Cambria Math"/>
            </a:endParaRPr>
          </a:p>
        </p:txBody>
      </p:sp>
      <p:sp>
        <p:nvSpPr>
          <p:cNvPr id="15" name="object 15"/>
          <p:cNvSpPr txBox="1"/>
          <p:nvPr/>
        </p:nvSpPr>
        <p:spPr>
          <a:xfrm>
            <a:off x="1912366" y="4335907"/>
            <a:ext cx="12573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9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1760473" y="4341748"/>
            <a:ext cx="434339" cy="0"/>
          </a:xfrm>
          <a:custGeom>
            <a:avLst/>
            <a:gdLst/>
            <a:ahLst/>
            <a:cxnLst/>
            <a:rect l="l" t="t" r="r" b="b"/>
            <a:pathLst>
              <a:path w="434339" h="0">
                <a:moveTo>
                  <a:pt x="0" y="0"/>
                </a:moveTo>
                <a:lnTo>
                  <a:pt x="434339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218689" y="4224654"/>
            <a:ext cx="427355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100">
                <a:latin typeface="Cambria Math"/>
                <a:cs typeface="Cambria Math"/>
              </a:rPr>
              <a:t> </a:t>
            </a:r>
            <a:r>
              <a:rPr dirty="0" smtClean="0" baseline="-15432" sz="1350" spc="427">
                <a:latin typeface="Cambria Math"/>
                <a:cs typeface="Cambria Math"/>
              </a:rPr>
              <a:t> </a:t>
            </a:r>
            <a:r>
              <a:rPr dirty="0" smtClean="0" baseline="-15432" sz="1350" spc="427">
                <a:latin typeface="Cambria Math"/>
                <a:cs typeface="Cambria Math"/>
              </a:rPr>
              <a:t> </a:t>
            </a:r>
            <a:r>
              <a:rPr dirty="0" smtClean="0" baseline="-15432" sz="1350" spc="-30">
                <a:latin typeface="Cambria Math"/>
                <a:cs typeface="Cambria Math"/>
              </a:rPr>
              <a:t> </a:t>
            </a:r>
            <a:r>
              <a:rPr dirty="0" smtClean="0" sz="1300" spc="95">
                <a:latin typeface="Cambria Math"/>
                <a:cs typeface="Cambria Math"/>
              </a:rPr>
              <a:t>)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02004" y="4858892"/>
            <a:ext cx="68580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sz="1300" spc="395">
                <a:latin typeface="Cambria Math"/>
                <a:cs typeface="Cambria Math"/>
              </a:rPr>
              <a:t> </a:t>
            </a:r>
            <a:r>
              <a:rPr dirty="0" smtClean="0" sz="1300" spc="-60">
                <a:latin typeface="Cambria Math"/>
                <a:cs typeface="Cambria Math"/>
              </a:rPr>
              <a:t> </a:t>
            </a:r>
            <a:r>
              <a:rPr dirty="0" smtClean="0" sz="1300" spc="95">
                <a:latin typeface="Cambria Math"/>
                <a:cs typeface="Cambria Math"/>
              </a:rPr>
              <a:t>(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9" name="object 19"/>
          <p:cNvSpPr txBox="1"/>
          <p:nvPr/>
        </p:nvSpPr>
        <p:spPr>
          <a:xfrm>
            <a:off x="1598422" y="4733671"/>
            <a:ext cx="88582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sz="1300" spc="40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0" name="object 20"/>
          <p:cNvSpPr txBox="1"/>
          <p:nvPr/>
        </p:nvSpPr>
        <p:spPr>
          <a:xfrm>
            <a:off x="1891029" y="4970145"/>
            <a:ext cx="29972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30">
                <a:latin typeface="Cambria Math"/>
                <a:cs typeface="Cambria Math"/>
              </a:rPr>
              <a:t>  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1" name="object 21"/>
          <p:cNvSpPr/>
          <p:nvPr/>
        </p:nvSpPr>
        <p:spPr>
          <a:xfrm>
            <a:off x="1611122" y="4975986"/>
            <a:ext cx="859536" cy="0"/>
          </a:xfrm>
          <a:custGeom>
            <a:avLst/>
            <a:gdLst/>
            <a:ahLst/>
            <a:cxnLst/>
            <a:rect l="l" t="t" r="r" b="b"/>
            <a:pathLst>
              <a:path w="859536" h="0">
                <a:moveTo>
                  <a:pt x="0" y="0"/>
                </a:moveTo>
                <a:lnTo>
                  <a:pt x="859536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2" name="object 22"/>
          <p:cNvSpPr txBox="1"/>
          <p:nvPr/>
        </p:nvSpPr>
        <p:spPr>
          <a:xfrm>
            <a:off x="2494533" y="4858892"/>
            <a:ext cx="81597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80">
                <a:latin typeface="Cambria Math"/>
                <a:cs typeface="Cambria Math"/>
              </a:rPr>
              <a:t>   </a:t>
            </a:r>
            <a:r>
              <a:rPr dirty="0" smtClean="0" sz="1300" spc="10">
                <a:latin typeface="Cambria Math"/>
                <a:cs typeface="Cambria Math"/>
              </a:rPr>
              <a:t> </a:t>
            </a:r>
            <a:r>
              <a:rPr dirty="0" smtClean="0" sz="1300" spc="95">
                <a:latin typeface="Cambria Math"/>
                <a:cs typeface="Cambria Math"/>
              </a:rPr>
              <a:t>)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902004" y="5462396"/>
            <a:ext cx="72263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sz="1300" spc="395">
                <a:latin typeface="Cambria Math"/>
                <a:cs typeface="Cambria Math"/>
              </a:rPr>
              <a:t> </a:t>
            </a:r>
            <a:r>
              <a:rPr dirty="0" smtClean="0" sz="1300" spc="-60">
                <a:latin typeface="Cambria Math"/>
                <a:cs typeface="Cambria Math"/>
              </a:rPr>
              <a:t> </a:t>
            </a:r>
            <a:r>
              <a:rPr dirty="0" smtClean="0" sz="1300" spc="95">
                <a:latin typeface="Cambria Math"/>
                <a:cs typeface="Cambria Math"/>
              </a:rPr>
              <a:t>(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634998" y="5502528"/>
            <a:ext cx="320040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5" name="object 25"/>
          <p:cNvSpPr txBox="1"/>
          <p:nvPr/>
        </p:nvSpPr>
        <p:spPr>
          <a:xfrm>
            <a:off x="1644142" y="5573648"/>
            <a:ext cx="29972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30">
                <a:latin typeface="Cambria Math"/>
                <a:cs typeface="Cambria Math"/>
              </a:rPr>
              <a:t>  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6" name="object 26"/>
          <p:cNvSpPr/>
          <p:nvPr/>
        </p:nvSpPr>
        <p:spPr>
          <a:xfrm>
            <a:off x="1647698" y="5579490"/>
            <a:ext cx="294131" cy="0"/>
          </a:xfrm>
          <a:custGeom>
            <a:avLst/>
            <a:gdLst/>
            <a:ahLst/>
            <a:cxnLst/>
            <a:rect l="l" t="t" r="r" b="b"/>
            <a:pathLst>
              <a:path w="294131" h="0">
                <a:moveTo>
                  <a:pt x="0" y="0"/>
                </a:moveTo>
                <a:lnTo>
                  <a:pt x="294131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7" name="object 27"/>
          <p:cNvSpPr txBox="1"/>
          <p:nvPr/>
        </p:nvSpPr>
        <p:spPr>
          <a:xfrm>
            <a:off x="1965705" y="5462396"/>
            <a:ext cx="81597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-15">
                <a:latin typeface="Cambria Math"/>
                <a:cs typeface="Cambria Math"/>
              </a:rPr>
              <a:t> </a:t>
            </a:r>
            <a:r>
              <a:rPr dirty="0" smtClean="0" sz="1300" spc="480">
                <a:latin typeface="Cambria Math"/>
                <a:cs typeface="Cambria Math"/>
              </a:rPr>
              <a:t>   </a:t>
            </a:r>
            <a:r>
              <a:rPr dirty="0" smtClean="0" sz="1300" spc="480">
                <a:latin typeface="Cambria Math"/>
                <a:cs typeface="Cambria Math"/>
              </a:rPr>
              <a:t> </a:t>
            </a:r>
            <a:r>
              <a:rPr dirty="0" smtClean="0" sz="1300" spc="95">
                <a:latin typeface="Cambria Math"/>
                <a:cs typeface="Cambria Math"/>
              </a:rPr>
              <a:t>)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902004" y="5959221"/>
            <a:ext cx="1715770" cy="1044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sz="1300" spc="405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80">
                <a:latin typeface="Cambria Math"/>
                <a:cs typeface="Cambria Math"/>
              </a:rPr>
              <a:t>   </a:t>
            </a:r>
            <a:r>
              <a:rPr dirty="0" smtClean="0" sz="1300" spc="-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80">
                <a:latin typeface="Cambria Math"/>
                <a:cs typeface="Cambria Math"/>
              </a:rPr>
              <a:t>  </a:t>
            </a:r>
            <a:r>
              <a:rPr dirty="0" smtClean="0" sz="1300" spc="475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endParaRPr baseline="2136" sz="1950">
              <a:latin typeface="Cambria Math"/>
              <a:cs typeface="Cambria Math"/>
            </a:endParaRPr>
          </a:p>
          <a:p>
            <a:pPr>
              <a:lnSpc>
                <a:spcPts val="700"/>
              </a:lnSpc>
              <a:spcBef>
                <a:spcPts val="27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sz="1300" spc="40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80">
                <a:latin typeface="Cambria Math"/>
                <a:cs typeface="Cambria Math"/>
              </a:rPr>
              <a:t>   </a:t>
            </a:r>
            <a:endParaRPr sz="1300">
              <a:latin typeface="Cambria Math"/>
              <a:cs typeface="Cambria Math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marL="12700">
              <a:lnSpc>
                <a:spcPct val="100000"/>
              </a:lnSpc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80">
                <a:latin typeface="Cambria Math"/>
                <a:cs typeface="Cambria Math"/>
              </a:rPr>
              <a:t>  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9" name="object 29"/>
          <p:cNvSpPr txBox="1"/>
          <p:nvPr/>
        </p:nvSpPr>
        <p:spPr>
          <a:xfrm>
            <a:off x="1624330" y="7624317"/>
            <a:ext cx="260350" cy="34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285">
                <a:latin typeface="Cambria Math"/>
                <a:cs typeface="Cambria Math"/>
              </a:rPr>
              <a:t> </a:t>
            </a:r>
            <a:r>
              <a:rPr dirty="0" smtClean="0" sz="900" spc="285">
                <a:latin typeface="Cambria Math"/>
                <a:cs typeface="Cambria Math"/>
              </a:rPr>
              <a:t>   </a:t>
            </a:r>
            <a:r>
              <a:rPr dirty="0" smtClean="0" sz="900" spc="-10">
                <a:latin typeface="Cambria Math"/>
                <a:cs typeface="Cambria Math"/>
              </a:rPr>
              <a:t> </a:t>
            </a:r>
            <a:r>
              <a:rPr dirty="0" smtClean="0" sz="900" spc="37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30" name="object 30"/>
          <p:cNvSpPr/>
          <p:nvPr/>
        </p:nvSpPr>
        <p:spPr>
          <a:xfrm>
            <a:off x="1341374" y="7431532"/>
            <a:ext cx="541019" cy="0"/>
          </a:xfrm>
          <a:custGeom>
            <a:avLst/>
            <a:gdLst/>
            <a:ahLst/>
            <a:cxnLst/>
            <a:rect l="l" t="t" r="r" b="b"/>
            <a:pathLst>
              <a:path w="541019" h="0">
                <a:moveTo>
                  <a:pt x="0" y="0"/>
                </a:moveTo>
                <a:lnTo>
                  <a:pt x="541019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1" name="object 31"/>
          <p:cNvSpPr/>
          <p:nvPr/>
        </p:nvSpPr>
        <p:spPr>
          <a:xfrm>
            <a:off x="2097277" y="7431532"/>
            <a:ext cx="1600453" cy="0"/>
          </a:xfrm>
          <a:custGeom>
            <a:avLst/>
            <a:gdLst/>
            <a:ahLst/>
            <a:cxnLst/>
            <a:rect l="l" t="t" r="r" b="b"/>
            <a:pathLst>
              <a:path w="1600453" h="0">
                <a:moveTo>
                  <a:pt x="0" y="0"/>
                </a:moveTo>
                <a:lnTo>
                  <a:pt x="1600453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2" name="object 32"/>
          <p:cNvSpPr txBox="1"/>
          <p:nvPr/>
        </p:nvSpPr>
        <p:spPr>
          <a:xfrm>
            <a:off x="902004" y="7425690"/>
            <a:ext cx="365188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8461" sz="1950" spc="322">
                <a:latin typeface="Cambria Math"/>
                <a:cs typeface="Cambria Math"/>
              </a:rPr>
              <a:t> </a:t>
            </a:r>
            <a:r>
              <a:rPr dirty="0" smtClean="0" baseline="37037" sz="1350" spc="487">
                <a:latin typeface="Cambria Math"/>
                <a:cs typeface="Cambria Math"/>
              </a:rPr>
              <a:t> </a:t>
            </a:r>
            <a:r>
              <a:rPr dirty="0" smtClean="0" baseline="37037" sz="1350" spc="494">
                <a:latin typeface="Cambria Math"/>
                <a:cs typeface="Cambria Math"/>
              </a:rPr>
              <a:t> </a:t>
            </a:r>
            <a:r>
              <a:rPr dirty="0" smtClean="0" baseline="37037" sz="1350" spc="494">
                <a:latin typeface="Cambria Math"/>
                <a:cs typeface="Cambria Math"/>
              </a:rPr>
              <a:t> </a:t>
            </a:r>
            <a:r>
              <a:rPr dirty="0" smtClean="0" baseline="37037" sz="1350" spc="89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51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-20">
                <a:latin typeface="Cambria Math"/>
                <a:cs typeface="Cambria Math"/>
              </a:rPr>
              <a:t> </a:t>
            </a:r>
            <a:r>
              <a:rPr dirty="0" smtClean="0" sz="1300" spc="484">
                <a:latin typeface="Cambria Math"/>
                <a:cs typeface="Cambria Math"/>
              </a:rPr>
              <a:t> </a:t>
            </a:r>
            <a:r>
              <a:rPr dirty="0" smtClean="0" sz="1300" spc="484">
                <a:latin typeface="Cambria Math"/>
                <a:cs typeface="Cambria Math"/>
              </a:rPr>
              <a:t>  </a:t>
            </a:r>
            <a:r>
              <a:rPr dirty="0" smtClean="0" sz="1300" spc="80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-7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80">
                <a:latin typeface="Cambria Math"/>
                <a:cs typeface="Cambria Math"/>
              </a:rPr>
              <a:t>  </a:t>
            </a:r>
            <a:r>
              <a:rPr dirty="0" smtClean="0" sz="1300" spc="475">
                <a:latin typeface="Cambria Math"/>
                <a:cs typeface="Cambria Math"/>
              </a:rPr>
              <a:t> </a:t>
            </a:r>
            <a:r>
              <a:rPr dirty="0" smtClean="0" baseline="2136" sz="1950" spc="0">
                <a:latin typeface="Cambria Math"/>
                <a:cs typeface="Cambria Math"/>
              </a:rPr>
              <a:t>)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15">
                <a:latin typeface="Cambria Math"/>
                <a:cs typeface="Cambria Math"/>
              </a:rPr>
              <a:t> </a:t>
            </a:r>
            <a:r>
              <a:rPr dirty="0" smtClean="0" sz="1300" spc="450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127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baseline="38461" sz="1950" spc="644">
                <a:latin typeface="Cambria Math"/>
                <a:cs typeface="Cambria Math"/>
              </a:rPr>
              <a:t>  </a:t>
            </a:r>
            <a:r>
              <a:rPr dirty="0" smtClean="0" baseline="38461" sz="1950" spc="-44">
                <a:latin typeface="Cambria Math"/>
                <a:cs typeface="Cambria Math"/>
              </a:rPr>
              <a:t> </a:t>
            </a:r>
            <a:r>
              <a:rPr dirty="0" smtClean="0" baseline="38461" sz="1950" spc="644">
                <a:latin typeface="Cambria Math"/>
                <a:cs typeface="Cambria Math"/>
              </a:rPr>
              <a:t>  </a:t>
            </a:r>
            <a:r>
              <a:rPr dirty="0" smtClean="0" baseline="38461" sz="1950" spc="7">
                <a:latin typeface="Cambria Math"/>
                <a:cs typeface="Cambria Math"/>
              </a:rPr>
              <a:t> </a:t>
            </a:r>
            <a:r>
              <a:rPr dirty="0" smtClean="0" baseline="38461" sz="1950" spc="892">
                <a:latin typeface="Cambria Math"/>
                <a:cs typeface="Cambria Math"/>
              </a:rPr>
              <a:t> </a:t>
            </a:r>
            <a:r>
              <a:rPr dirty="0" smtClean="0" baseline="38461" sz="1950" spc="502">
                <a:latin typeface="Cambria Math"/>
                <a:cs typeface="Cambria Math"/>
              </a:rPr>
              <a:t> </a:t>
            </a:r>
            <a:endParaRPr baseline="38461" sz="195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 b="1">
                <a:latin typeface="Calibri"/>
                <a:cs typeface="Calibri"/>
              </a:rPr>
              <a:t>15</a:t>
            </a:r>
            <a:endParaRPr sz="1100">
              <a:latin typeface="Calibri"/>
              <a:cs typeface="Calibri"/>
            </a:endParaRPr>
          </a:p>
        </p:txBody>
      </p:sp>
      <p:sp>
        <p:nvSpPr>
          <p:cNvPr id="33" name="object 33"/>
          <p:cNvSpPr txBox="1"/>
          <p:nvPr/>
        </p:nvSpPr>
        <p:spPr>
          <a:xfrm>
            <a:off x="1552702" y="7354569"/>
            <a:ext cx="1403350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99210" algn="l"/>
              </a:tabLst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	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4" name="object 34"/>
          <p:cNvSpPr txBox="1"/>
          <p:nvPr/>
        </p:nvSpPr>
        <p:spPr>
          <a:xfrm>
            <a:off x="902004" y="7815326"/>
            <a:ext cx="5948680" cy="48196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 marR="12700">
              <a:lnSpc>
                <a:spcPct val="110000"/>
              </a:lnSpc>
            </a:pPr>
            <a:r>
              <a:rPr dirty="0" smtClean="0" sz="1400">
                <a:latin typeface="Times New Roman"/>
                <a:cs typeface="Times New Roman"/>
              </a:rPr>
              <a:t>Si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ce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5" i="1">
                <a:latin typeface="Times New Roman"/>
                <a:cs typeface="Times New Roman"/>
              </a:rPr>
              <a:t>f</a:t>
            </a:r>
            <a:r>
              <a:rPr dirty="0" smtClean="0" baseline="-12345" sz="1350" spc="-15" i="1">
                <a:latin typeface="Times New Roman"/>
                <a:cs typeface="Times New Roman"/>
              </a:rPr>
              <a:t>L</a:t>
            </a:r>
            <a:r>
              <a:rPr dirty="0" smtClean="0" baseline="-12345" sz="1350" spc="0" i="1">
                <a:latin typeface="Times New Roman"/>
                <a:cs typeface="Times New Roman"/>
              </a:rPr>
              <a:t>E</a:t>
            </a:r>
            <a:r>
              <a:rPr dirty="0" smtClean="0" baseline="-12345" sz="1350" spc="7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&gt;&gt;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5" i="1">
                <a:latin typeface="Times New Roman"/>
                <a:cs typeface="Times New Roman"/>
              </a:rPr>
              <a:t>f</a:t>
            </a:r>
            <a:r>
              <a:rPr dirty="0" smtClean="0" baseline="-12345" sz="1350" spc="0" i="1">
                <a:latin typeface="Times New Roman"/>
                <a:cs typeface="Times New Roman"/>
              </a:rPr>
              <a:t>LC</a:t>
            </a:r>
            <a:r>
              <a:rPr dirty="0" smtClean="0" baseline="-12345" sz="1350" spc="-1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10" i="1">
                <a:latin typeface="Times New Roman"/>
                <a:cs typeface="Times New Roman"/>
              </a:rPr>
              <a:t>f</a:t>
            </a:r>
            <a:r>
              <a:rPr dirty="0" smtClean="0" baseline="-12345" sz="1350" spc="0" i="1">
                <a:latin typeface="Times New Roman"/>
                <a:cs typeface="Times New Roman"/>
              </a:rPr>
              <a:t>LS </a:t>
            </a:r>
            <a:r>
              <a:rPr dirty="0" smtClean="0" baseline="-12345" sz="1350" spc="-165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c</a:t>
            </a:r>
            <a:r>
              <a:rPr dirty="0" smtClean="0" sz="1400" spc="-15">
                <a:latin typeface="Times New Roman"/>
                <a:cs typeface="Times New Roman"/>
              </a:rPr>
              <a:t>a</a:t>
            </a:r>
            <a:r>
              <a:rPr dirty="0" smtClean="0" sz="1400" spc="0">
                <a:latin typeface="Times New Roman"/>
                <a:cs typeface="Times New Roman"/>
              </a:rPr>
              <a:t>pa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or </a:t>
            </a:r>
            <a:r>
              <a:rPr dirty="0" smtClean="0" sz="1400" spc="-5" i="1">
                <a:latin typeface="Times New Roman"/>
                <a:cs typeface="Times New Roman"/>
              </a:rPr>
              <a:t>C</a:t>
            </a:r>
            <a:r>
              <a:rPr dirty="0" smtClean="0" baseline="-12345" sz="1350" spc="0" i="1">
                <a:latin typeface="Times New Roman"/>
                <a:cs typeface="Times New Roman"/>
              </a:rPr>
              <a:t>E </a:t>
            </a:r>
            <a:r>
              <a:rPr dirty="0" smtClean="0" baseline="-12345" sz="1350" spc="-150" i="1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is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l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er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off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re</a:t>
            </a:r>
            <a:r>
              <a:rPr dirty="0" smtClean="0" sz="1400" spc="-5">
                <a:latin typeface="Times New Roman"/>
                <a:cs typeface="Times New Roman"/>
              </a:rPr>
              <a:t>q</a:t>
            </a:r>
            <a:r>
              <a:rPr dirty="0" smtClean="0" sz="1400" spc="25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-</a:t>
            </a:r>
            <a:r>
              <a:rPr dirty="0" smtClean="0" sz="1400" spc="0">
                <a:latin typeface="Times New Roman"/>
                <a:cs typeface="Times New Roman"/>
              </a:rPr>
              <a:t> 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cy</a:t>
            </a:r>
            <a:r>
              <a:rPr dirty="0" smtClean="0" sz="1400" spc="-2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 t</a:t>
            </a:r>
            <a:r>
              <a:rPr dirty="0" smtClean="0" sz="1400" spc="-10">
                <a:latin typeface="Times New Roman"/>
                <a:cs typeface="Times New Roman"/>
              </a:rPr>
              <a:t>h</a:t>
            </a:r>
            <a:r>
              <a:rPr dirty="0" smtClean="0" sz="1400" spc="0">
                <a:latin typeface="Times New Roman"/>
                <a:cs typeface="Times New Roman"/>
              </a:rPr>
              <a:t>e a</a:t>
            </a:r>
            <a:r>
              <a:rPr dirty="0" smtClean="0" sz="1400" spc="-30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pli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ier.</a:t>
            </a:r>
            <a:endParaRPr sz="14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140" y="342392"/>
            <a:ext cx="2999740" cy="1005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820419" marR="817880" indent="-2540">
              <a:lnSpc>
                <a:spcPts val="149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Engineering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Colle</a:t>
            </a:r>
            <a:r>
              <a:rPr dirty="0" smtClean="0" sz="1300" spc="-5">
                <a:latin typeface="Times New Roman"/>
                <a:cs typeface="Times New Roman"/>
              </a:rPr>
              <a:t>g</a:t>
            </a:r>
            <a:r>
              <a:rPr dirty="0" smtClean="0" sz="1300" spc="-10"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2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262255" marR="259715">
              <a:lnSpc>
                <a:spcPct val="103099"/>
              </a:lnSpc>
              <a:spcBef>
                <a:spcPts val="210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r</a:t>
            </a:r>
            <a:r>
              <a:rPr dirty="0" smtClean="0" sz="1300" spc="-5">
                <a:latin typeface="Times New Roman"/>
                <a:cs typeface="Times New Roman"/>
              </a:rPr>
              <a:t> 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</a:t>
            </a:r>
            <a:r>
              <a:rPr dirty="0" smtClean="0" sz="1300" spc="0">
                <a:latin typeface="Times New Roman"/>
                <a:cs typeface="Times New Roman"/>
              </a:rPr>
              <a:t>2</a:t>
            </a:r>
            <a:r>
              <a:rPr dirty="0" smtClean="0" sz="1300" spc="-10">
                <a:latin typeface="Times New Roman"/>
                <a:cs typeface="Times New Roman"/>
              </a:rPr>
              <a:t>016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276225"/>
            <a:ext cx="1304925" cy="1159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1795332"/>
            <a:ext cx="5971540" cy="136652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just" marL="12700" marR="12700">
              <a:lnSpc>
                <a:spcPct val="1439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x</a:t>
            </a:r>
            <a:r>
              <a:rPr dirty="0" smtClean="0" sz="1400" spc="-20" b="1" i="1">
                <a:latin typeface="Times New Roman"/>
                <a:cs typeface="Times New Roman"/>
              </a:rPr>
              <a:t>a</a:t>
            </a:r>
            <a:r>
              <a:rPr dirty="0" smtClean="0" sz="1400" spc="20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p</a:t>
            </a:r>
            <a:r>
              <a:rPr dirty="0" smtClean="0" sz="1400" spc="0" b="1" i="1">
                <a:latin typeface="Times New Roman"/>
                <a:cs typeface="Times New Roman"/>
              </a:rPr>
              <a:t>le</a:t>
            </a:r>
            <a:r>
              <a:rPr dirty="0" smtClean="0" sz="1400" spc="90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(</a:t>
            </a:r>
            <a:r>
              <a:rPr dirty="0" smtClean="0" sz="1400" spc="5" b="1" i="1">
                <a:latin typeface="Times New Roman"/>
                <a:cs typeface="Times New Roman"/>
              </a:rPr>
              <a:t>2</a:t>
            </a:r>
            <a:r>
              <a:rPr dirty="0" smtClean="0" sz="1400" spc="0" b="1" i="1">
                <a:latin typeface="Times New Roman"/>
                <a:cs typeface="Times New Roman"/>
              </a:rPr>
              <a:t>):</a:t>
            </a:r>
            <a:r>
              <a:rPr dirty="0" smtClean="0" sz="1400" spc="90" b="1" i="1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ine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u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off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fr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-10">
                <a:latin typeface="Times New Roman"/>
                <a:cs typeface="Times New Roman"/>
              </a:rPr>
              <a:t>q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e</a:t>
            </a:r>
            <a:r>
              <a:rPr dirty="0" smtClean="0" sz="1400" spc="5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c</a:t>
            </a:r>
            <a:r>
              <a:rPr dirty="0" smtClean="0" sz="1400" spc="0">
                <a:latin typeface="Times New Roman"/>
                <a:cs typeface="Times New Roman"/>
              </a:rPr>
              <a:t>ies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or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the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n</a:t>
            </a:r>
            <a:r>
              <a:rPr dirty="0" smtClean="0" sz="1400" spc="-15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5">
                <a:latin typeface="Times New Roman"/>
                <a:cs typeface="Times New Roman"/>
              </a:rPr>
              <a:t>r</a:t>
            </a:r>
            <a:r>
              <a:rPr dirty="0" smtClean="0" sz="1400" spc="0">
                <a:latin typeface="Times New Roman"/>
                <a:cs typeface="Times New Roman"/>
              </a:rPr>
              <a:t>k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of</a:t>
            </a:r>
            <a:r>
              <a:rPr dirty="0" smtClean="0" sz="1400" spc="90">
                <a:latin typeface="Times New Roman"/>
                <a:cs typeface="Times New Roman"/>
              </a:rPr>
              <a:t> </a:t>
            </a:r>
            <a:r>
              <a:rPr dirty="0" smtClean="0" sz="1400" spc="-15">
                <a:latin typeface="Times New Roman"/>
                <a:cs typeface="Times New Roman"/>
              </a:rPr>
              <a:t>f</a:t>
            </a:r>
            <a:r>
              <a:rPr dirty="0" smtClean="0" sz="1400" spc="0">
                <a:latin typeface="Times New Roman"/>
                <a:cs typeface="Times New Roman"/>
              </a:rPr>
              <a:t>ig</a:t>
            </a:r>
            <a:r>
              <a:rPr dirty="0" smtClean="0" sz="1400" spc="30">
                <a:latin typeface="Times New Roman"/>
                <a:cs typeface="Times New Roman"/>
              </a:rPr>
              <a:t>.</a:t>
            </a:r>
            <a:r>
              <a:rPr dirty="0" smtClean="0" sz="1400" spc="5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.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u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g</a:t>
            </a:r>
            <a:r>
              <a:rPr dirty="0" smtClean="0" sz="1400" spc="9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</a:t>
            </a:r>
            <a:r>
              <a:rPr dirty="0" smtClean="0" sz="1400" spc="0">
                <a:latin typeface="Times New Roman"/>
                <a:cs typeface="Times New Roman"/>
              </a:rPr>
              <a:t> f</a:t>
            </a:r>
            <a:r>
              <a:rPr dirty="0" smtClean="0" sz="1400" spc="5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o</a:t>
            </a:r>
            <a:r>
              <a:rPr dirty="0" smtClean="0" sz="1400" spc="-10">
                <a:latin typeface="Times New Roman"/>
                <a:cs typeface="Times New Roman"/>
              </a:rPr>
              <a:t>w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ng</a:t>
            </a:r>
            <a:r>
              <a:rPr dirty="0" smtClean="0" sz="1400" spc="7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para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eters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r>
              <a:rPr dirty="0" smtClean="0" sz="1400" spc="85">
                <a:latin typeface="Times New Roman"/>
                <a:cs typeface="Times New Roman"/>
              </a:rPr>
              <a:t> </a:t>
            </a:r>
            <a:r>
              <a:rPr dirty="0" smtClean="0" sz="1400" spc="15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S </a:t>
            </a:r>
            <a:r>
              <a:rPr dirty="0" smtClean="0" baseline="-12345" sz="1350" spc="-2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10</a:t>
            </a:r>
            <a:r>
              <a:rPr dirty="0" smtClean="0" sz="1400" spc="-5">
                <a:latin typeface="Times New Roman"/>
                <a:cs typeface="Times New Roman"/>
              </a:rPr>
              <a:t>µ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E </a:t>
            </a:r>
            <a:r>
              <a:rPr dirty="0" smtClean="0" baseline="-12345" sz="135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0</a:t>
            </a:r>
            <a:r>
              <a:rPr dirty="0" smtClean="0" sz="1400" spc="-5">
                <a:latin typeface="Times New Roman"/>
                <a:cs typeface="Times New Roman"/>
              </a:rPr>
              <a:t>µ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5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C </a:t>
            </a:r>
            <a:r>
              <a:rPr dirty="0" smtClean="0" baseline="-12345" sz="1350" spc="-3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</a:t>
            </a:r>
            <a:r>
              <a:rPr dirty="0" smtClean="0" sz="1400" spc="-5">
                <a:latin typeface="Times New Roman"/>
                <a:cs typeface="Times New Roman"/>
              </a:rPr>
              <a:t>µ</a:t>
            </a:r>
            <a:r>
              <a:rPr dirty="0" smtClean="0" sz="1400" spc="0">
                <a:latin typeface="Times New Roman"/>
                <a:cs typeface="Times New Roman"/>
              </a:rPr>
              <a:t>f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S</a:t>
            </a:r>
            <a:r>
              <a:rPr dirty="0" smtClean="0" baseline="-12345" sz="135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1kΩ,</a:t>
            </a:r>
            <a:r>
              <a:rPr dirty="0" smtClean="0" sz="1400" spc="7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1</a:t>
            </a:r>
            <a:r>
              <a:rPr dirty="0" smtClean="0" baseline="-12345" sz="1350" spc="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80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4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kΩ</a:t>
            </a:r>
            <a:r>
              <a:rPr dirty="0" smtClean="0" sz="1400" spc="6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2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-10">
                <a:latin typeface="Times New Roman"/>
                <a:cs typeface="Times New Roman"/>
              </a:rPr>
              <a:t>0</a:t>
            </a:r>
            <a:r>
              <a:rPr dirty="0" smtClean="0" sz="1400" spc="0">
                <a:latin typeface="Times New Roman"/>
                <a:cs typeface="Times New Roman"/>
              </a:rPr>
              <a:t>kΩ 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E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-10">
                <a:latin typeface="Times New Roman"/>
                <a:cs typeface="Times New Roman"/>
              </a:rPr>
              <a:t>k</a:t>
            </a:r>
            <a:r>
              <a:rPr dirty="0" smtClean="0" sz="1400" spc="0">
                <a:latin typeface="Times New Roman"/>
                <a:cs typeface="Times New Roman"/>
              </a:rPr>
              <a:t>Ω 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C </a:t>
            </a:r>
            <a:r>
              <a:rPr dirty="0" smtClean="0" baseline="-12345" sz="1350" spc="-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4kΩ ,</a:t>
            </a:r>
            <a:r>
              <a:rPr dirty="0" smtClean="0" sz="1400" spc="-10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L </a:t>
            </a:r>
            <a:r>
              <a:rPr dirty="0" smtClean="0" baseline="-12345" sz="1350" spc="-172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2.</a:t>
            </a:r>
            <a:r>
              <a:rPr dirty="0" smtClean="0" sz="1400" spc="-10">
                <a:latin typeface="Times New Roman"/>
                <a:cs typeface="Times New Roman"/>
              </a:rPr>
              <a:t>2</a:t>
            </a:r>
            <a:r>
              <a:rPr dirty="0" smtClean="0" sz="1400" spc="0">
                <a:latin typeface="Times New Roman"/>
                <a:cs typeface="Times New Roman"/>
              </a:rPr>
              <a:t>kΩ 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β =</a:t>
            </a:r>
            <a:r>
              <a:rPr dirty="0" smtClean="0" sz="1400" spc="-15">
                <a:latin typeface="Times New Roman"/>
                <a:cs typeface="Times New Roman"/>
              </a:rPr>
              <a:t> </a:t>
            </a:r>
            <a:r>
              <a:rPr dirty="0" smtClean="0" sz="1400" spc="-10">
                <a:latin typeface="Times New Roman"/>
                <a:cs typeface="Times New Roman"/>
              </a:rPr>
              <a:t>1</a:t>
            </a:r>
            <a:r>
              <a:rPr dirty="0" smtClean="0" sz="1400" spc="0">
                <a:latin typeface="Times New Roman"/>
                <a:cs typeface="Times New Roman"/>
              </a:rPr>
              <a:t>00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>
                <a:latin typeface="Times New Roman"/>
                <a:cs typeface="Times New Roman"/>
              </a:rPr>
              <a:t>V</a:t>
            </a:r>
            <a:r>
              <a:rPr dirty="0" smtClean="0" baseline="-12345" sz="1350" spc="-7">
                <a:latin typeface="Times New Roman"/>
                <a:cs typeface="Times New Roman"/>
              </a:rPr>
              <a:t>C</a:t>
            </a:r>
            <a:r>
              <a:rPr dirty="0" smtClean="0" baseline="-12345" sz="1350" spc="0">
                <a:latin typeface="Times New Roman"/>
                <a:cs typeface="Times New Roman"/>
              </a:rPr>
              <a:t>C </a:t>
            </a:r>
            <a:r>
              <a:rPr dirty="0" smtClean="0" baseline="-12345" sz="1350" spc="-157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20v ,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r</a:t>
            </a:r>
            <a:r>
              <a:rPr dirty="0" smtClean="0" baseline="-12345" sz="1350" spc="0">
                <a:latin typeface="Times New Roman"/>
                <a:cs typeface="Times New Roman"/>
              </a:rPr>
              <a:t>o </a:t>
            </a:r>
            <a:r>
              <a:rPr dirty="0" smtClean="0" baseline="-12345" sz="1350" spc="-150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= </a:t>
            </a:r>
            <a:r>
              <a:rPr dirty="0" smtClean="0" sz="1400" spc="-10">
                <a:latin typeface="Times New Roman"/>
                <a:cs typeface="Times New Roman"/>
              </a:rPr>
              <a:t>∞</a:t>
            </a:r>
            <a:r>
              <a:rPr dirty="0" smtClean="0" sz="1400" spc="0">
                <a:latin typeface="Times New Roman"/>
                <a:cs typeface="Times New Roman"/>
              </a:rPr>
              <a:t>Ω</a:t>
            </a:r>
            <a:r>
              <a:rPr dirty="0" smtClean="0" sz="1400" spc="-13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?</a:t>
            </a:r>
            <a:endParaRPr sz="1400">
              <a:latin typeface="Times New Roman"/>
              <a:cs typeface="Times New Roman"/>
            </a:endParaRPr>
          </a:p>
          <a:p>
            <a:pPr>
              <a:lnSpc>
                <a:spcPts val="700"/>
              </a:lnSpc>
              <a:spcBef>
                <a:spcPts val="31"/>
              </a:spcBef>
            </a:pPr>
            <a:endParaRPr sz="700"/>
          </a:p>
          <a:p>
            <a:pPr>
              <a:lnSpc>
                <a:spcPts val="1000"/>
              </a:lnSpc>
            </a:pPr>
            <a:endParaRPr sz="1000"/>
          </a:p>
          <a:p>
            <a:pPr algn="just" marL="12700" marR="2537460">
              <a:lnSpc>
                <a:spcPct val="100000"/>
              </a:lnSpc>
            </a:pPr>
            <a:r>
              <a:rPr dirty="0" smtClean="0" sz="1400" b="1" i="1">
                <a:latin typeface="Times New Roman"/>
                <a:cs typeface="Times New Roman"/>
              </a:rPr>
              <a:t>So</a:t>
            </a:r>
            <a:r>
              <a:rPr dirty="0" smtClean="0" sz="1400" spc="5" b="1" i="1">
                <a:latin typeface="Times New Roman"/>
                <a:cs typeface="Times New Roman"/>
              </a:rPr>
              <a:t>l</a:t>
            </a:r>
            <a:r>
              <a:rPr dirty="0" smtClean="0" sz="1400" spc="-15" b="1" i="1">
                <a:latin typeface="Times New Roman"/>
                <a:cs typeface="Times New Roman"/>
              </a:rPr>
              <a:t>u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io</a:t>
            </a:r>
            <a:r>
              <a:rPr dirty="0" smtClean="0" sz="1400" spc="-15" b="1" i="1">
                <a:latin typeface="Times New Roman"/>
                <a:cs typeface="Times New Roman"/>
              </a:rPr>
              <a:t>n</a:t>
            </a:r>
            <a:r>
              <a:rPr dirty="0" smtClean="0" sz="1400" spc="0" b="1" i="1">
                <a:latin typeface="Times New Roman"/>
                <a:cs typeface="Times New Roman"/>
              </a:rPr>
              <a:t>: </a:t>
            </a:r>
            <a:r>
              <a:rPr dirty="0" smtClean="0" sz="1400" spc="-10">
                <a:latin typeface="Times New Roman"/>
                <a:cs typeface="Times New Roman"/>
              </a:rPr>
              <a:t>T</a:t>
            </a:r>
            <a:r>
              <a:rPr dirty="0" smtClean="0" sz="1400" spc="0">
                <a:latin typeface="Times New Roman"/>
                <a:cs typeface="Times New Roman"/>
              </a:rPr>
              <a:t>he </a:t>
            </a:r>
            <a:r>
              <a:rPr dirty="0" smtClean="0" sz="1400" spc="-10">
                <a:latin typeface="Times New Roman"/>
                <a:cs typeface="Times New Roman"/>
              </a:rPr>
              <a:t>d</a:t>
            </a:r>
            <a:r>
              <a:rPr dirty="0" smtClean="0" sz="1400" spc="0">
                <a:latin typeface="Times New Roman"/>
                <a:cs typeface="Times New Roman"/>
              </a:rPr>
              <a:t>c b</a:t>
            </a:r>
            <a:r>
              <a:rPr dirty="0" smtClean="0" sz="1400" spc="-10">
                <a:latin typeface="Times New Roman"/>
                <a:cs typeface="Times New Roman"/>
              </a:rPr>
              <a:t>a</a:t>
            </a:r>
            <a:r>
              <a:rPr dirty="0" smtClean="0" sz="1400" spc="-10">
                <a:latin typeface="Times New Roman"/>
                <a:cs typeface="Times New Roman"/>
              </a:rPr>
              <a:t>s</a:t>
            </a:r>
            <a:r>
              <a:rPr dirty="0" smtClean="0" sz="1400" spc="0">
                <a:latin typeface="Times New Roman"/>
                <a:cs typeface="Times New Roman"/>
              </a:rPr>
              <a:t>e vo</a:t>
            </a:r>
            <a:r>
              <a:rPr dirty="0" smtClean="0" sz="1400" spc="-10">
                <a:latin typeface="Times New Roman"/>
                <a:cs typeface="Times New Roman"/>
              </a:rPr>
              <a:t>l</a:t>
            </a:r>
            <a:r>
              <a:rPr dirty="0" smtClean="0" sz="1400" spc="0">
                <a:latin typeface="Times New Roman"/>
                <a:cs typeface="Times New Roman"/>
              </a:rPr>
              <a:t>ta</a:t>
            </a:r>
            <a:r>
              <a:rPr dirty="0" smtClean="0" sz="1400" spc="-10">
                <a:latin typeface="Times New Roman"/>
                <a:cs typeface="Times New Roman"/>
              </a:rPr>
              <a:t>g</a:t>
            </a:r>
            <a:r>
              <a:rPr dirty="0" smtClean="0" sz="1400" spc="0">
                <a:latin typeface="Times New Roman"/>
                <a:cs typeface="Times New Roman"/>
              </a:rPr>
              <a:t>e </a:t>
            </a:r>
            <a:r>
              <a:rPr dirty="0" smtClean="0" sz="1400" spc="-10">
                <a:latin typeface="Times New Roman"/>
                <a:cs typeface="Times New Roman"/>
              </a:rPr>
              <a:t>i</a:t>
            </a:r>
            <a:r>
              <a:rPr dirty="0" smtClean="0" sz="1400" spc="0">
                <a:latin typeface="Times New Roman"/>
                <a:cs typeface="Times New Roman"/>
              </a:rPr>
              <a:t>s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d</a:t>
            </a:r>
            <a:r>
              <a:rPr dirty="0" smtClean="0" sz="1400" spc="-10">
                <a:latin typeface="Times New Roman"/>
                <a:cs typeface="Times New Roman"/>
              </a:rPr>
              <a:t>e</a:t>
            </a:r>
            <a:r>
              <a:rPr dirty="0" smtClean="0" sz="1400" spc="0">
                <a:latin typeface="Times New Roman"/>
                <a:cs typeface="Times New Roman"/>
              </a:rPr>
              <a:t>ter</a:t>
            </a:r>
            <a:r>
              <a:rPr dirty="0" smtClean="0" sz="1400" spc="-25">
                <a:latin typeface="Times New Roman"/>
                <a:cs typeface="Times New Roman"/>
              </a:rPr>
              <a:t>m</a:t>
            </a:r>
            <a:r>
              <a:rPr dirty="0" smtClean="0" sz="1400" spc="0">
                <a:latin typeface="Times New Roman"/>
                <a:cs typeface="Times New Roman"/>
              </a:rPr>
              <a:t>i</a:t>
            </a:r>
            <a:r>
              <a:rPr dirty="0" smtClean="0" sz="1400" spc="-10">
                <a:latin typeface="Times New Roman"/>
                <a:cs typeface="Times New Roman"/>
              </a:rPr>
              <a:t>n</a:t>
            </a:r>
            <a:r>
              <a:rPr dirty="0" smtClean="0" sz="1400" spc="0">
                <a:latin typeface="Times New Roman"/>
                <a:cs typeface="Times New Roman"/>
              </a:rPr>
              <a:t>ed</a:t>
            </a:r>
            <a:r>
              <a:rPr dirty="0" smtClean="0" sz="1400" spc="5">
                <a:latin typeface="Times New Roman"/>
                <a:cs typeface="Times New Roman"/>
              </a:rPr>
              <a:t> </a:t>
            </a:r>
            <a:r>
              <a:rPr dirty="0" smtClean="0" sz="1400" spc="0">
                <a:latin typeface="Times New Roman"/>
                <a:cs typeface="Times New Roman"/>
              </a:rPr>
              <a:t>b</a:t>
            </a:r>
            <a:r>
              <a:rPr dirty="0" smtClean="0" sz="1400" spc="-20">
                <a:latin typeface="Times New Roman"/>
                <a:cs typeface="Times New Roman"/>
              </a:rPr>
              <a:t>y</a:t>
            </a:r>
            <a:r>
              <a:rPr dirty="0" smtClean="0" sz="1400" spc="0">
                <a:latin typeface="Times New Roman"/>
                <a:cs typeface="Times New Roman"/>
              </a:rPr>
              <a:t>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 txBox="1"/>
          <p:nvPr/>
        </p:nvSpPr>
        <p:spPr>
          <a:xfrm>
            <a:off x="902004" y="3658234"/>
            <a:ext cx="514350" cy="155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355">
                <a:latin typeface="Cambria Math"/>
                <a:cs typeface="Cambria Math"/>
              </a:rPr>
              <a:t> </a:t>
            </a:r>
            <a:r>
              <a:rPr dirty="0" smtClean="0" baseline="-15432" sz="1350" spc="615">
                <a:latin typeface="Cambria Math"/>
                <a:cs typeface="Cambria Math"/>
              </a:rPr>
              <a:t> </a:t>
            </a:r>
            <a:r>
              <a:rPr dirty="0" smtClean="0" baseline="-15432" sz="1350" spc="615">
                <a:latin typeface="Cambria Math"/>
                <a:cs typeface="Cambria Math"/>
              </a:rPr>
              <a:t> </a:t>
            </a:r>
            <a:r>
              <a:rPr dirty="0" smtClean="0" baseline="-15432" sz="1350" spc="52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baseline="-38461" sz="1950" spc="802">
                <a:latin typeface="Cambria Math"/>
                <a:cs typeface="Cambria Math"/>
              </a:rPr>
              <a:t> </a:t>
            </a:r>
            <a:endParaRPr baseline="-38461" sz="1950">
              <a:latin typeface="Cambria Math"/>
              <a:cs typeface="Cambria Math"/>
            </a:endParaRPr>
          </a:p>
        </p:txBody>
      </p:sp>
      <p:sp>
        <p:nvSpPr>
          <p:cNvPr id="6" name="object 6"/>
          <p:cNvSpPr txBox="1"/>
          <p:nvPr/>
        </p:nvSpPr>
        <p:spPr>
          <a:xfrm>
            <a:off x="1374394" y="3452495"/>
            <a:ext cx="38100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10683" sz="1950" spc="765">
                <a:latin typeface="Cambria Math"/>
                <a:cs typeface="Cambria Math"/>
              </a:rPr>
              <a:t> </a:t>
            </a:r>
            <a:r>
              <a:rPr dirty="0" smtClean="0" sz="900" spc="370">
                <a:latin typeface="Cambria Math"/>
                <a:cs typeface="Cambria Math"/>
              </a:rPr>
              <a:t> </a:t>
            </a:r>
            <a:r>
              <a:rPr dirty="0" smtClean="0" baseline="10683" sz="1950" spc="315">
                <a:latin typeface="Cambria Math"/>
                <a:cs typeface="Cambria Math"/>
              </a:rPr>
              <a:t> </a:t>
            </a:r>
            <a:r>
              <a:rPr dirty="0" smtClean="0" sz="900" spc="254">
                <a:latin typeface="Cambria Math"/>
                <a:cs typeface="Cambria Math"/>
              </a:rPr>
              <a:t> 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385061" y="3803015"/>
            <a:ext cx="463550" cy="34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84175" algn="l"/>
              </a:tabLst>
            </a:pPr>
            <a:r>
              <a:rPr dirty="0" smtClean="0" sz="900" spc="320">
                <a:latin typeface="Cambria Math"/>
                <a:cs typeface="Cambria Math"/>
              </a:rPr>
              <a:t> </a:t>
            </a:r>
            <a:r>
              <a:rPr dirty="0" smtClean="0" sz="900" spc="320">
                <a:latin typeface="Cambria Math"/>
                <a:cs typeface="Cambria Math"/>
              </a:rPr>
              <a:t>	</a:t>
            </a:r>
            <a:r>
              <a:rPr dirty="0" smtClean="0" sz="900" spc="320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298702" y="3610228"/>
            <a:ext cx="544068" cy="0"/>
          </a:xfrm>
          <a:custGeom>
            <a:avLst/>
            <a:gdLst/>
            <a:ahLst/>
            <a:cxnLst/>
            <a:rect l="l" t="t" r="r" b="b"/>
            <a:pathLst>
              <a:path w="544068" h="0">
                <a:moveTo>
                  <a:pt x="0" y="0"/>
                </a:moveTo>
                <a:lnTo>
                  <a:pt x="544068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9" name="object 9"/>
          <p:cNvSpPr/>
          <p:nvPr/>
        </p:nvSpPr>
        <p:spPr>
          <a:xfrm>
            <a:off x="2057654" y="3610228"/>
            <a:ext cx="969568" cy="0"/>
          </a:xfrm>
          <a:custGeom>
            <a:avLst/>
            <a:gdLst/>
            <a:ahLst/>
            <a:cxnLst/>
            <a:rect l="l" t="t" r="r" b="b"/>
            <a:pathLst>
              <a:path w="969568" h="0">
                <a:moveTo>
                  <a:pt x="0" y="0"/>
                </a:moveTo>
                <a:lnTo>
                  <a:pt x="969568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0" name="object 10"/>
          <p:cNvSpPr txBox="1"/>
          <p:nvPr/>
        </p:nvSpPr>
        <p:spPr>
          <a:xfrm>
            <a:off x="1494789" y="3658234"/>
            <a:ext cx="2036445" cy="155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58419">
              <a:lnSpc>
                <a:spcPts val="85"/>
              </a:lnSpc>
              <a:tabLst>
                <a:tab pos="1243330" algn="l"/>
              </a:tabLst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	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algn="ctr">
              <a:lnSpc>
                <a:spcPts val="1135"/>
              </a:lnSpc>
              <a:tabLst>
                <a:tab pos="549910" algn="l"/>
                <a:tab pos="1827530" algn="l"/>
              </a:tabLst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	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r>
              <a:rPr dirty="0" smtClean="0" sz="1300" spc="-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	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2128773" y="3368167"/>
            <a:ext cx="149034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113155" algn="l"/>
              </a:tabLst>
            </a:pP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baseline="2136" sz="1950" spc="-7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50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-15">
                <a:latin typeface="Cambria Math"/>
                <a:cs typeface="Cambria Math"/>
              </a:rPr>
              <a:t>	</a:t>
            </a:r>
            <a:r>
              <a:rPr dirty="0" smtClean="0" sz="1300" spc="430">
                <a:latin typeface="Cambria Math"/>
                <a:cs typeface="Cambria Math"/>
              </a:rPr>
              <a:t>   </a:t>
            </a:r>
            <a:r>
              <a:rPr dirty="0" smtClean="0" sz="1300" spc="41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2" name="object 12"/>
          <p:cNvSpPr/>
          <p:nvPr/>
        </p:nvSpPr>
        <p:spPr>
          <a:xfrm>
            <a:off x="3242182" y="3610228"/>
            <a:ext cx="368807" cy="0"/>
          </a:xfrm>
          <a:custGeom>
            <a:avLst/>
            <a:gdLst/>
            <a:ahLst/>
            <a:cxnLst/>
            <a:rect l="l" t="t" r="r" b="b"/>
            <a:pathLst>
              <a:path w="368807" h="0">
                <a:moveTo>
                  <a:pt x="0" y="0"/>
                </a:moveTo>
                <a:lnTo>
                  <a:pt x="368807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3" name="object 13"/>
          <p:cNvSpPr txBox="1"/>
          <p:nvPr/>
        </p:nvSpPr>
        <p:spPr>
          <a:xfrm>
            <a:off x="3644010" y="3658234"/>
            <a:ext cx="375920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1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4" name="object 14"/>
          <p:cNvSpPr txBox="1"/>
          <p:nvPr/>
        </p:nvSpPr>
        <p:spPr>
          <a:xfrm>
            <a:off x="1356105" y="4316603"/>
            <a:ext cx="9906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37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5" name="object 15"/>
          <p:cNvSpPr/>
          <p:nvPr/>
        </p:nvSpPr>
        <p:spPr>
          <a:xfrm>
            <a:off x="1266748" y="4238116"/>
            <a:ext cx="187452" cy="0"/>
          </a:xfrm>
          <a:custGeom>
            <a:avLst/>
            <a:gdLst/>
            <a:ahLst/>
            <a:cxnLst/>
            <a:rect l="l" t="t" r="r" b="b"/>
            <a:pathLst>
              <a:path w="187452" h="0">
                <a:moveTo>
                  <a:pt x="0" y="0"/>
                </a:moveTo>
                <a:lnTo>
                  <a:pt x="187452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6" name="object 16"/>
          <p:cNvSpPr txBox="1"/>
          <p:nvPr/>
        </p:nvSpPr>
        <p:spPr>
          <a:xfrm>
            <a:off x="902004" y="4286122"/>
            <a:ext cx="734060" cy="155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97535" algn="l"/>
              </a:tabLst>
            </a:pPr>
            <a:r>
              <a:rPr dirty="0" smtClean="0" sz="1300" spc="125">
                <a:latin typeface="Cambria Math"/>
                <a:cs typeface="Cambria Math"/>
              </a:rPr>
              <a:t> </a:t>
            </a:r>
            <a:r>
              <a:rPr dirty="0" smtClean="0" baseline="-15432" sz="1350" spc="562">
                <a:latin typeface="Cambria Math"/>
                <a:cs typeface="Cambria Math"/>
              </a:rPr>
              <a:t> </a:t>
            </a:r>
            <a:r>
              <a:rPr dirty="0" smtClean="0" baseline="-15432" sz="1350" spc="562">
                <a:latin typeface="Cambria Math"/>
                <a:cs typeface="Cambria Math"/>
              </a:rPr>
              <a:t> </a:t>
            </a:r>
            <a:r>
              <a:rPr dirty="0" smtClean="0" baseline="-15432" sz="1350" spc="67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baseline="-38461" sz="1950" spc="802">
                <a:latin typeface="Cambria Math"/>
                <a:cs typeface="Cambria Math"/>
              </a:rPr>
              <a:t> </a:t>
            </a:r>
            <a:r>
              <a:rPr dirty="0" smtClean="0" baseline="-38461" sz="1950" spc="802">
                <a:latin typeface="Cambria Math"/>
                <a:cs typeface="Cambria Math"/>
              </a:rPr>
              <a:t>	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7" name="object 17"/>
          <p:cNvSpPr txBox="1"/>
          <p:nvPr/>
        </p:nvSpPr>
        <p:spPr>
          <a:xfrm>
            <a:off x="1264666" y="4161154"/>
            <a:ext cx="1105535" cy="67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403860" algn="l"/>
              </a:tabLst>
            </a:pPr>
            <a:r>
              <a:rPr dirty="0" smtClean="0" sz="1300" spc="355">
                <a:latin typeface="Cambria Math"/>
                <a:cs typeface="Cambria Math"/>
              </a:rPr>
              <a:t> </a:t>
            </a:r>
            <a:r>
              <a:rPr dirty="0" smtClean="0" baseline="-15432" sz="1350" spc="562">
                <a:latin typeface="Cambria Math"/>
                <a:cs typeface="Cambria Math"/>
              </a:rPr>
              <a:t> </a:t>
            </a:r>
            <a:r>
              <a:rPr dirty="0" smtClean="0" baseline="-15432" sz="1350" spc="562">
                <a:latin typeface="Cambria Math"/>
                <a:cs typeface="Cambria Math"/>
              </a:rPr>
              <a:t>	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15">
                <a:latin typeface="Cambria Math"/>
                <a:cs typeface="Cambria Math"/>
              </a:rPr>
              <a:t> </a:t>
            </a:r>
            <a:r>
              <a:rPr dirty="0" smtClean="0" sz="1300" spc="4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1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1855977" y="4397375"/>
            <a:ext cx="320040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669033" y="4238116"/>
            <a:ext cx="693419" cy="0"/>
          </a:xfrm>
          <a:custGeom>
            <a:avLst/>
            <a:gdLst/>
            <a:ahLst/>
            <a:cxnLst/>
            <a:rect l="l" t="t" r="r" b="b"/>
            <a:pathLst>
              <a:path w="693419" h="0">
                <a:moveTo>
                  <a:pt x="0" y="0"/>
                </a:moveTo>
                <a:lnTo>
                  <a:pt x="693419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/>
          <p:nvPr/>
        </p:nvSpPr>
        <p:spPr>
          <a:xfrm>
            <a:off x="2577719" y="4238116"/>
            <a:ext cx="310895" cy="0"/>
          </a:xfrm>
          <a:custGeom>
            <a:avLst/>
            <a:gdLst/>
            <a:ahLst/>
            <a:cxnLst/>
            <a:rect l="l" t="t" r="r" b="b"/>
            <a:pathLst>
              <a:path w="310895" h="0">
                <a:moveTo>
                  <a:pt x="0" y="0"/>
                </a:moveTo>
                <a:lnTo>
                  <a:pt x="310895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1" name="object 21"/>
          <p:cNvSpPr txBox="1"/>
          <p:nvPr/>
        </p:nvSpPr>
        <p:spPr>
          <a:xfrm>
            <a:off x="2395473" y="4161154"/>
            <a:ext cx="1273810" cy="2806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2245">
              <a:lnSpc>
                <a:spcPts val="35"/>
              </a:lnSpc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1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1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ts val="1025"/>
              </a:lnSpc>
              <a:tabLst>
                <a:tab pos="539750" algn="l"/>
              </a:tabLst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	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670">
                <a:latin typeface="Cambria Math"/>
                <a:cs typeface="Cambria Math"/>
              </a:rPr>
              <a:t>  </a:t>
            </a:r>
            <a:endParaRPr sz="1300">
              <a:latin typeface="Cambria Math"/>
              <a:cs typeface="Cambria Math"/>
            </a:endParaRPr>
          </a:p>
          <a:p>
            <a:pPr>
              <a:lnSpc>
                <a:spcPts val="800"/>
              </a:lnSpc>
              <a:spcBef>
                <a:spcPts val="33"/>
              </a:spcBef>
            </a:pPr>
            <a:endParaRPr sz="800"/>
          </a:p>
          <a:p>
            <a:pPr marL="189865">
              <a:lnSpc>
                <a:spcPct val="100000"/>
              </a:lnSpc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2" name="object 22"/>
          <p:cNvSpPr/>
          <p:nvPr/>
        </p:nvSpPr>
        <p:spPr>
          <a:xfrm>
            <a:off x="1253032" y="4866004"/>
            <a:ext cx="553211" cy="0"/>
          </a:xfrm>
          <a:custGeom>
            <a:avLst/>
            <a:gdLst/>
            <a:ahLst/>
            <a:cxnLst/>
            <a:rect l="l" t="t" r="r" b="b"/>
            <a:pathLst>
              <a:path w="553212" h="0">
                <a:moveTo>
                  <a:pt x="0" y="0"/>
                </a:moveTo>
                <a:lnTo>
                  <a:pt x="553211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3" name="object 23"/>
          <p:cNvSpPr txBox="1"/>
          <p:nvPr/>
        </p:nvSpPr>
        <p:spPr>
          <a:xfrm>
            <a:off x="902004" y="4623942"/>
            <a:ext cx="2903855" cy="85090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411480">
              <a:lnSpc>
                <a:spcPts val="1395"/>
              </a:lnSpc>
            </a:pP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665">
                <a:latin typeface="Cambria Math"/>
                <a:cs typeface="Cambria Math"/>
              </a:rPr>
              <a:t>  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ts val="1145"/>
              </a:lnSpc>
            </a:pPr>
            <a:r>
              <a:rPr dirty="0" smtClean="0" sz="1300" spc="100">
                <a:latin typeface="Cambria Math"/>
                <a:cs typeface="Cambria Math"/>
              </a:rPr>
              <a:t> </a:t>
            </a:r>
            <a:r>
              <a:rPr dirty="0" smtClean="0" baseline="-15432" sz="1350" spc="427">
                <a:latin typeface="Cambria Math"/>
                <a:cs typeface="Cambria Math"/>
              </a:rPr>
              <a:t> </a:t>
            </a:r>
            <a:r>
              <a:rPr dirty="0" smtClean="0" baseline="-15432" sz="1350" spc="427">
                <a:latin typeface="Cambria Math"/>
                <a:cs typeface="Cambria Math"/>
              </a:rPr>
              <a:t> </a:t>
            </a:r>
            <a:r>
              <a:rPr dirty="0" smtClean="0" baseline="-15432" sz="1350" spc="7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baseline="-38461" sz="1950" spc="644">
                <a:latin typeface="Cambria Math"/>
                <a:cs typeface="Cambria Math"/>
              </a:rPr>
              <a:t> </a:t>
            </a:r>
            <a:r>
              <a:rPr dirty="0" smtClean="0" baseline="-38461" sz="1950" spc="-44">
                <a:latin typeface="Cambria Math"/>
                <a:cs typeface="Cambria Math"/>
              </a:rPr>
              <a:t> </a:t>
            </a:r>
            <a:r>
              <a:rPr dirty="0" smtClean="0" baseline="-38461" sz="1950" spc="644">
                <a:latin typeface="Cambria Math"/>
                <a:cs typeface="Cambria Math"/>
              </a:rPr>
              <a:t>  </a:t>
            </a:r>
            <a:r>
              <a:rPr dirty="0" smtClean="0" baseline="-38461" sz="1950" spc="1005">
                <a:latin typeface="Cambria Math"/>
                <a:cs typeface="Cambria Math"/>
              </a:rPr>
              <a:t> </a:t>
            </a:r>
            <a:r>
              <a:rPr dirty="0" smtClean="0" baseline="-38461" sz="1950" spc="997">
                <a:latin typeface="Cambria Math"/>
                <a:cs typeface="Cambria Math"/>
              </a:rPr>
              <a:t> </a:t>
            </a:r>
            <a:r>
              <a:rPr dirty="0" smtClean="0" baseline="-38461" sz="1950" spc="13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80">
                <a:latin typeface="Cambria Math"/>
                <a:cs typeface="Cambria Math"/>
              </a:rPr>
              <a:t>   </a:t>
            </a:r>
            <a:endParaRPr sz="1300">
              <a:latin typeface="Cambria Math"/>
              <a:cs typeface="Cambria Math"/>
            </a:endParaRPr>
          </a:p>
          <a:p>
            <a:pPr>
              <a:lnSpc>
                <a:spcPts val="1000"/>
              </a:lnSpc>
            </a:pPr>
            <a:endParaRPr sz="1000"/>
          </a:p>
          <a:p>
            <a:pPr>
              <a:lnSpc>
                <a:spcPts val="1300"/>
              </a:lnSpc>
              <a:spcBef>
                <a:spcPts val="17"/>
              </a:spcBef>
            </a:pPr>
            <a:endParaRPr sz="1300"/>
          </a:p>
          <a:p>
            <a:pPr marL="12700">
              <a:lnSpc>
                <a:spcPct val="100000"/>
              </a:lnSpc>
            </a:pP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100">
                <a:latin typeface="Cambria Math"/>
                <a:cs typeface="Cambria Math"/>
              </a:rPr>
              <a:t> </a:t>
            </a:r>
            <a:r>
              <a:rPr dirty="0" smtClean="0" baseline="-15432" sz="1350" spc="427">
                <a:latin typeface="Cambria Math"/>
                <a:cs typeface="Cambria Math"/>
              </a:rPr>
              <a:t> </a:t>
            </a:r>
            <a:r>
              <a:rPr dirty="0" smtClean="0" baseline="-15432" sz="1350" spc="427">
                <a:latin typeface="Cambria Math"/>
                <a:cs typeface="Cambria Math"/>
              </a:rPr>
              <a:t> </a:t>
            </a:r>
            <a:r>
              <a:rPr dirty="0" smtClean="0" baseline="-15432" sz="1350" spc="7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 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80">
                <a:latin typeface="Cambria Math"/>
                <a:cs typeface="Cambria Math"/>
              </a:rPr>
              <a:t>  </a:t>
            </a:r>
            <a:r>
              <a:rPr dirty="0" smtClean="0" sz="1300" spc="475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127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59">
                <a:latin typeface="Cambria Math"/>
                <a:cs typeface="Cambria Math"/>
              </a:rPr>
              <a:t>     </a:t>
            </a:r>
            <a:r>
              <a:rPr dirty="0" smtClean="0" sz="1300" spc="7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1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902004" y="5656960"/>
            <a:ext cx="3719829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he</a:t>
            </a:r>
            <a:r>
              <a:rPr dirty="0" smtClean="0" sz="1400" spc="-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Mi</a:t>
            </a:r>
            <a:r>
              <a:rPr dirty="0" smtClean="0" sz="1400" spc="-10" b="1" i="1">
                <a:latin typeface="Times New Roman"/>
                <a:cs typeface="Times New Roman"/>
              </a:rPr>
              <a:t>d</a:t>
            </a:r>
            <a:r>
              <a:rPr dirty="0" smtClean="0" sz="1400" spc="-10" b="1" i="1">
                <a:latin typeface="Times New Roman"/>
                <a:cs typeface="Times New Roman"/>
              </a:rPr>
              <a:t>b</a:t>
            </a:r>
            <a:r>
              <a:rPr dirty="0" smtClean="0" sz="1400" spc="0" b="1" i="1">
                <a:latin typeface="Times New Roman"/>
                <a:cs typeface="Times New Roman"/>
              </a:rPr>
              <a:t>and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25" b="1" i="1">
                <a:latin typeface="Times New Roman"/>
                <a:cs typeface="Times New Roman"/>
              </a:rPr>
              <a:t>G</a:t>
            </a:r>
            <a:r>
              <a:rPr dirty="0" smtClean="0" sz="1400" spc="0" b="1" i="1">
                <a:latin typeface="Times New Roman"/>
                <a:cs typeface="Times New Roman"/>
              </a:rPr>
              <a:t>ain</a:t>
            </a:r>
            <a:r>
              <a:rPr dirty="0" smtClean="0" sz="1400" spc="-10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o</a:t>
            </a:r>
            <a:r>
              <a:rPr dirty="0" smtClean="0" sz="1400" spc="0" b="1" i="1">
                <a:latin typeface="Times New Roman"/>
                <a:cs typeface="Times New Roman"/>
              </a:rPr>
              <a:t>f the 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y</a:t>
            </a:r>
            <a:r>
              <a:rPr dirty="0" smtClean="0" sz="1400" spc="-10" b="1" i="1">
                <a:latin typeface="Times New Roman"/>
                <a:cs typeface="Times New Roman"/>
              </a:rPr>
              <a:t>s</a:t>
            </a:r>
            <a:r>
              <a:rPr dirty="0" smtClean="0" sz="1400" spc="0" b="1" i="1">
                <a:latin typeface="Times New Roman"/>
                <a:cs typeface="Times New Roman"/>
              </a:rPr>
              <a:t>t</a:t>
            </a:r>
            <a:r>
              <a:rPr dirty="0" smtClean="0" sz="1400" spc="-2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m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is</a:t>
            </a:r>
            <a:r>
              <a:rPr dirty="0" smtClean="0" sz="1400" spc="-15" b="1" i="1">
                <a:latin typeface="Times New Roman"/>
                <a:cs typeface="Times New Roman"/>
              </a:rPr>
              <a:t> </a:t>
            </a:r>
            <a:r>
              <a:rPr dirty="0" smtClean="0" sz="1400" spc="0" b="1" i="1">
                <a:latin typeface="Times New Roman"/>
                <a:cs typeface="Times New Roman"/>
              </a:rPr>
              <a:t>de</a:t>
            </a:r>
            <a:r>
              <a:rPr dirty="0" smtClean="0" sz="1400" spc="-10" b="1" i="1">
                <a:latin typeface="Times New Roman"/>
                <a:cs typeface="Times New Roman"/>
              </a:rPr>
              <a:t>t</a:t>
            </a:r>
            <a:r>
              <a:rPr dirty="0" smtClean="0" sz="1400" spc="0" b="1" i="1">
                <a:latin typeface="Times New Roman"/>
                <a:cs typeface="Times New Roman"/>
              </a:rPr>
              <a:t>e</a:t>
            </a:r>
            <a:r>
              <a:rPr dirty="0" smtClean="0" sz="1400" spc="-10" b="1" i="1">
                <a:latin typeface="Times New Roman"/>
                <a:cs typeface="Times New Roman"/>
              </a:rPr>
              <a:t>r</a:t>
            </a:r>
            <a:r>
              <a:rPr dirty="0" smtClean="0" sz="1400" spc="5" b="1" i="1">
                <a:latin typeface="Times New Roman"/>
                <a:cs typeface="Times New Roman"/>
              </a:rPr>
              <a:t>m</a:t>
            </a:r>
            <a:r>
              <a:rPr dirty="0" smtClean="0" sz="1400" spc="-10" b="1" i="1">
                <a:latin typeface="Times New Roman"/>
                <a:cs typeface="Times New Roman"/>
              </a:rPr>
              <a:t>i</a:t>
            </a:r>
            <a:r>
              <a:rPr dirty="0" smtClean="0" sz="1400" spc="0" b="1" i="1">
                <a:latin typeface="Times New Roman"/>
                <a:cs typeface="Times New Roman"/>
              </a:rPr>
              <a:t>n</a:t>
            </a:r>
            <a:r>
              <a:rPr dirty="0" smtClean="0" sz="1400" spc="-15" b="1" i="1">
                <a:latin typeface="Times New Roman"/>
                <a:cs typeface="Times New Roman"/>
              </a:rPr>
              <a:t>e</a:t>
            </a:r>
            <a:r>
              <a:rPr dirty="0" smtClean="0" sz="1400" spc="0" b="1" i="1">
                <a:latin typeface="Times New Roman"/>
                <a:cs typeface="Times New Roman"/>
              </a:rPr>
              <a:t>d</a:t>
            </a:r>
            <a:r>
              <a:rPr dirty="0" smtClean="0" sz="1400" spc="5" b="1" i="1">
                <a:latin typeface="Times New Roman"/>
                <a:cs typeface="Times New Roman"/>
              </a:rPr>
              <a:t> </a:t>
            </a:r>
            <a:r>
              <a:rPr dirty="0" smtClean="0" sz="1400" spc="-10" b="1" i="1">
                <a:latin typeface="Times New Roman"/>
                <a:cs typeface="Times New Roman"/>
              </a:rPr>
              <a:t>b</a:t>
            </a:r>
            <a:r>
              <a:rPr dirty="0" smtClean="0" sz="1400" spc="0" b="1" i="1">
                <a:latin typeface="Times New Roman"/>
                <a:cs typeface="Times New Roman"/>
              </a:rPr>
              <a:t>y: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309369" y="6318630"/>
            <a:ext cx="141731" cy="0"/>
          </a:xfrm>
          <a:custGeom>
            <a:avLst/>
            <a:gdLst/>
            <a:ahLst/>
            <a:cxnLst/>
            <a:rect l="l" t="t" r="r" b="b"/>
            <a:pathLst>
              <a:path w="141731" h="0">
                <a:moveTo>
                  <a:pt x="0" y="0"/>
                </a:moveTo>
                <a:lnTo>
                  <a:pt x="141731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902004" y="6366636"/>
            <a:ext cx="728980" cy="1555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25">
                <a:latin typeface="Cambria Math"/>
                <a:cs typeface="Cambria Math"/>
              </a:rPr>
              <a:t> </a:t>
            </a:r>
            <a:r>
              <a:rPr dirty="0" smtClean="0" baseline="-15432" sz="1350" spc="457">
                <a:latin typeface="Cambria Math"/>
                <a:cs typeface="Cambria Math"/>
              </a:rPr>
              <a:t> </a:t>
            </a:r>
            <a:r>
              <a:rPr dirty="0" smtClean="0" baseline="-15432" sz="1350" spc="457">
                <a:latin typeface="Cambria Math"/>
                <a:cs typeface="Cambria Math"/>
              </a:rPr>
              <a:t> </a:t>
            </a:r>
            <a:r>
              <a:rPr dirty="0" smtClean="0" baseline="-15432" sz="1350" spc="82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110">
                <a:latin typeface="Cambria Math"/>
                <a:cs typeface="Cambria Math"/>
              </a:rPr>
              <a:t> </a:t>
            </a:r>
            <a:r>
              <a:rPr dirty="0" smtClean="0" baseline="-38461" sz="1950" spc="780">
                <a:latin typeface="Cambria Math"/>
                <a:cs typeface="Cambria Math"/>
              </a:rPr>
              <a:t> </a:t>
            </a:r>
            <a:r>
              <a:rPr dirty="0" smtClean="0" baseline="-38461" sz="1950" spc="780">
                <a:latin typeface="Cambria Math"/>
                <a:cs typeface="Cambria Math"/>
              </a:rPr>
              <a:t> </a:t>
            </a:r>
            <a:r>
              <a:rPr dirty="0" smtClean="0" baseline="-38461" sz="1950" spc="67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1296669" y="6241669"/>
            <a:ext cx="926465" cy="67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7665" algn="l"/>
              </a:tabLst>
            </a:pPr>
            <a:r>
              <a:rPr dirty="0" smtClean="0" sz="1300" spc="210">
                <a:latin typeface="Cambria Math"/>
                <a:cs typeface="Cambria Math"/>
              </a:rPr>
              <a:t> </a:t>
            </a:r>
            <a:r>
              <a:rPr dirty="0" smtClean="0" baseline="-15432" sz="1350" spc="494">
                <a:latin typeface="Cambria Math"/>
                <a:cs typeface="Cambria Math"/>
              </a:rPr>
              <a:t> </a:t>
            </a:r>
            <a:r>
              <a:rPr dirty="0" smtClean="0" baseline="-15432" sz="1350" spc="494">
                <a:latin typeface="Cambria Math"/>
                <a:cs typeface="Cambria Math"/>
              </a:rPr>
              <a:t>	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382">
                <a:latin typeface="Cambria Math"/>
                <a:cs typeface="Cambria Math"/>
              </a:rPr>
              <a:t> </a:t>
            </a:r>
            <a:r>
              <a:rPr dirty="0" smtClean="0" baseline="-15432" sz="1350" spc="-172">
                <a:latin typeface="Cambria Math"/>
                <a:cs typeface="Cambria Math"/>
              </a:rPr>
              <a:t> </a:t>
            </a:r>
            <a:r>
              <a:rPr dirty="0" smtClean="0" sz="1300" spc="390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434">
                <a:latin typeface="Cambria Math"/>
                <a:cs typeface="Cambria Math"/>
              </a:rPr>
              <a:t> </a:t>
            </a:r>
            <a:endParaRPr baseline="-15432" sz="1350">
              <a:latin typeface="Cambria Math"/>
              <a:cs typeface="Cambria Math"/>
            </a:endParaRPr>
          </a:p>
        </p:txBody>
      </p:sp>
      <p:sp>
        <p:nvSpPr>
          <p:cNvPr id="28" name="object 28"/>
          <p:cNvSpPr txBox="1"/>
          <p:nvPr/>
        </p:nvSpPr>
        <p:spPr>
          <a:xfrm>
            <a:off x="1383538" y="6511416"/>
            <a:ext cx="622300" cy="34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47370" algn="l"/>
              </a:tabLst>
            </a:pPr>
            <a:r>
              <a:rPr dirty="0" smtClean="0" sz="900" spc="114">
                <a:latin typeface="Cambria Math"/>
                <a:cs typeface="Cambria Math"/>
              </a:rPr>
              <a:t> </a:t>
            </a:r>
            <a:r>
              <a:rPr dirty="0" smtClean="0" sz="900" spc="114">
                <a:latin typeface="Cambria Math"/>
                <a:cs typeface="Cambria Math"/>
              </a:rPr>
              <a:t>	</a:t>
            </a:r>
            <a:r>
              <a:rPr dirty="0" smtClean="0" sz="900" spc="28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29" name="object 29"/>
          <p:cNvSpPr/>
          <p:nvPr/>
        </p:nvSpPr>
        <p:spPr>
          <a:xfrm>
            <a:off x="1664461" y="6318630"/>
            <a:ext cx="556260" cy="0"/>
          </a:xfrm>
          <a:custGeom>
            <a:avLst/>
            <a:gdLst/>
            <a:ahLst/>
            <a:cxnLst/>
            <a:rect l="l" t="t" r="r" b="b"/>
            <a:pathLst>
              <a:path w="556260" h="0">
                <a:moveTo>
                  <a:pt x="0" y="0"/>
                </a:moveTo>
                <a:lnTo>
                  <a:pt x="556260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0" name="object 30"/>
          <p:cNvSpPr txBox="1"/>
          <p:nvPr/>
        </p:nvSpPr>
        <p:spPr>
          <a:xfrm>
            <a:off x="1868170" y="6312789"/>
            <a:ext cx="152654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000125" algn="l"/>
              </a:tabLst>
            </a:pPr>
            <a:r>
              <a:rPr dirty="0" smtClean="0" sz="1300" spc="325">
                <a:latin typeface="Cambria Math"/>
                <a:cs typeface="Cambria Math"/>
              </a:rPr>
              <a:t> </a:t>
            </a:r>
            <a:r>
              <a:rPr dirty="0" smtClean="0" sz="1300" spc="325">
                <a:latin typeface="Cambria Math"/>
                <a:cs typeface="Cambria Math"/>
              </a:rPr>
              <a:t>	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-15">
                <a:latin typeface="Cambria Math"/>
                <a:cs typeface="Cambria Math"/>
              </a:rPr>
              <a:t> </a:t>
            </a:r>
            <a:r>
              <a:rPr dirty="0" smtClean="0" sz="1300" spc="480">
                <a:latin typeface="Cambria Math"/>
                <a:cs typeface="Cambria Math"/>
              </a:rPr>
              <a:t>  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2253742" y="6366636"/>
            <a:ext cx="318135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2" name="object 32"/>
          <p:cNvSpPr txBox="1"/>
          <p:nvPr/>
        </p:nvSpPr>
        <p:spPr>
          <a:xfrm>
            <a:off x="2574163" y="6076569"/>
            <a:ext cx="110109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-10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5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)</a:t>
            </a:r>
            <a:r>
              <a:rPr dirty="0" smtClean="0" sz="1300" spc="390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)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3" name="object 33"/>
          <p:cNvSpPr/>
          <p:nvPr/>
        </p:nvSpPr>
        <p:spPr>
          <a:xfrm>
            <a:off x="2586863" y="6318630"/>
            <a:ext cx="1075943" cy="0"/>
          </a:xfrm>
          <a:custGeom>
            <a:avLst/>
            <a:gdLst/>
            <a:ahLst/>
            <a:cxnLst/>
            <a:rect l="l" t="t" r="r" b="b"/>
            <a:pathLst>
              <a:path w="1075943" h="0">
                <a:moveTo>
                  <a:pt x="0" y="0"/>
                </a:moveTo>
                <a:lnTo>
                  <a:pt x="1075943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4" name="object 34"/>
          <p:cNvSpPr txBox="1"/>
          <p:nvPr/>
        </p:nvSpPr>
        <p:spPr>
          <a:xfrm>
            <a:off x="3695827" y="6201536"/>
            <a:ext cx="62484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680">
                <a:latin typeface="Cambria Math"/>
                <a:cs typeface="Cambria Math"/>
              </a:rPr>
              <a:t> 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902004" y="6727317"/>
            <a:ext cx="3709035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172">
                <a:latin typeface="Cambria Math"/>
                <a:cs typeface="Cambria Math"/>
              </a:rPr>
              <a:t> </a:t>
            </a:r>
            <a:r>
              <a:rPr dirty="0" smtClean="0" baseline="-15432" sz="1350" spc="172">
                <a:latin typeface="Cambria Math"/>
                <a:cs typeface="Cambria Math"/>
              </a:rPr>
              <a:t> </a:t>
            </a:r>
            <a:r>
              <a:rPr dirty="0" smtClean="0" baseline="-15432" sz="1350" spc="82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84">
                <a:latin typeface="Cambria Math"/>
                <a:cs typeface="Cambria Math"/>
              </a:rPr>
              <a:t> </a:t>
            </a:r>
            <a:r>
              <a:rPr dirty="0" smtClean="0" baseline="-15432" sz="1350" spc="555">
                <a:latin typeface="Cambria Math"/>
                <a:cs typeface="Cambria Math"/>
              </a:rPr>
              <a:t> </a:t>
            </a:r>
            <a:r>
              <a:rPr dirty="0" smtClean="0" baseline="2136" sz="1950" spc="585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555">
                <a:latin typeface="Cambria Math"/>
                <a:cs typeface="Cambria Math"/>
              </a:rPr>
              <a:t> </a:t>
            </a:r>
            <a:r>
              <a:rPr dirty="0" smtClean="0" baseline="2136" sz="1950" spc="58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100">
                <a:latin typeface="Cambria Math"/>
                <a:cs typeface="Cambria Math"/>
              </a:rPr>
              <a:t> </a:t>
            </a:r>
            <a:r>
              <a:rPr dirty="0" smtClean="0" baseline="-15432" sz="1350" spc="427">
                <a:latin typeface="Cambria Math"/>
                <a:cs typeface="Cambria Math"/>
              </a:rPr>
              <a:t> </a:t>
            </a:r>
            <a:r>
              <a:rPr dirty="0" smtClean="0" baseline="-15432" sz="1350" spc="427">
                <a:latin typeface="Cambria Math"/>
                <a:cs typeface="Cambria Math"/>
              </a:rPr>
              <a:t> </a:t>
            </a:r>
            <a:r>
              <a:rPr dirty="0" smtClean="0" baseline="-15432" sz="1350" spc="7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baseline="2136" sz="1950" spc="58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baseline="2136" sz="1950" spc="607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r>
              <a:rPr dirty="0" smtClean="0" sz="1300" spc="8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902004" y="7523733"/>
            <a:ext cx="855980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8461" sz="1950" spc="532">
                <a:latin typeface="Cambria Math"/>
                <a:cs typeface="Cambria Math"/>
              </a:rPr>
              <a:t> </a:t>
            </a:r>
            <a:r>
              <a:rPr dirty="0" smtClean="0" baseline="37037" sz="1350" spc="509">
                <a:latin typeface="Cambria Math"/>
                <a:cs typeface="Cambria Math"/>
              </a:rPr>
              <a:t> </a:t>
            </a:r>
            <a:r>
              <a:rPr dirty="0" smtClean="0" baseline="37037" sz="1350" spc="509">
                <a:latin typeface="Cambria Math"/>
                <a:cs typeface="Cambria Math"/>
              </a:rPr>
              <a:t> </a:t>
            </a:r>
            <a:r>
              <a:rPr dirty="0" smtClean="0" baseline="37037" sz="1350" spc="52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10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7" name="object 37"/>
          <p:cNvSpPr txBox="1"/>
          <p:nvPr/>
        </p:nvSpPr>
        <p:spPr>
          <a:xfrm>
            <a:off x="1394205" y="7287514"/>
            <a:ext cx="299085" cy="67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172">
                <a:latin typeface="Cambria Math"/>
                <a:cs typeface="Cambria Math"/>
              </a:rPr>
              <a:t> </a:t>
            </a:r>
            <a:r>
              <a:rPr dirty="0" smtClean="0" baseline="-15432" sz="1350" spc="-165">
                <a:latin typeface="Cambria Math"/>
                <a:cs typeface="Cambria Math"/>
              </a:rPr>
              <a:t> </a:t>
            </a:r>
            <a:r>
              <a:rPr dirty="0" smtClean="0" sz="1300" spc="210">
                <a:latin typeface="Cambria Math"/>
                <a:cs typeface="Cambria Math"/>
              </a:rPr>
              <a:t> </a:t>
            </a:r>
            <a:r>
              <a:rPr dirty="0" smtClean="0" baseline="-15432" sz="1350" spc="352">
                <a:latin typeface="Cambria Math"/>
                <a:cs typeface="Cambria Math"/>
              </a:rPr>
              <a:t> </a:t>
            </a:r>
            <a:endParaRPr baseline="-15432" sz="1350">
              <a:latin typeface="Cambria Math"/>
              <a:cs typeface="Cambria Math"/>
            </a:endParaRPr>
          </a:p>
        </p:txBody>
      </p:sp>
      <p:sp>
        <p:nvSpPr>
          <p:cNvPr id="38" name="object 38"/>
          <p:cNvSpPr txBox="1"/>
          <p:nvPr/>
        </p:nvSpPr>
        <p:spPr>
          <a:xfrm>
            <a:off x="1378966" y="7557261"/>
            <a:ext cx="431800" cy="34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2585" algn="l"/>
              </a:tabLst>
            </a:pPr>
            <a:r>
              <a:rPr dirty="0" smtClean="0" sz="900" spc="114">
                <a:latin typeface="Cambria Math"/>
                <a:cs typeface="Cambria Math"/>
              </a:rPr>
              <a:t> </a:t>
            </a:r>
            <a:r>
              <a:rPr dirty="0" smtClean="0" sz="900" spc="114">
                <a:latin typeface="Cambria Math"/>
                <a:cs typeface="Cambria Math"/>
              </a:rPr>
              <a:t>	</a:t>
            </a:r>
            <a:r>
              <a:rPr dirty="0" smtClean="0" sz="900" spc="23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39" name="object 39"/>
          <p:cNvSpPr/>
          <p:nvPr/>
        </p:nvSpPr>
        <p:spPr>
          <a:xfrm>
            <a:off x="1289558" y="7364476"/>
            <a:ext cx="516635" cy="0"/>
          </a:xfrm>
          <a:custGeom>
            <a:avLst/>
            <a:gdLst/>
            <a:ahLst/>
            <a:cxnLst/>
            <a:rect l="l" t="t" r="r" b="b"/>
            <a:pathLst>
              <a:path w="516636" h="0">
                <a:moveTo>
                  <a:pt x="0" y="0"/>
                </a:moveTo>
                <a:lnTo>
                  <a:pt x="516635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0" name="object 40"/>
          <p:cNvSpPr/>
          <p:nvPr/>
        </p:nvSpPr>
        <p:spPr>
          <a:xfrm>
            <a:off x="914704" y="7996935"/>
            <a:ext cx="160019" cy="0"/>
          </a:xfrm>
          <a:custGeom>
            <a:avLst/>
            <a:gdLst/>
            <a:ahLst/>
            <a:cxnLst/>
            <a:rect l="l" t="t" r="r" b="b"/>
            <a:pathLst>
              <a:path w="160019" h="0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1" name="object 41"/>
          <p:cNvSpPr txBox="1"/>
          <p:nvPr/>
        </p:nvSpPr>
        <p:spPr>
          <a:xfrm>
            <a:off x="902004" y="7919973"/>
            <a:ext cx="723900" cy="1689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568325" algn="l"/>
              </a:tabLst>
            </a:pPr>
            <a:r>
              <a:rPr dirty="0" smtClean="0" sz="1300" spc="355">
                <a:latin typeface="Cambria Math"/>
                <a:cs typeface="Cambria Math"/>
              </a:rPr>
              <a:t> </a:t>
            </a:r>
            <a:r>
              <a:rPr dirty="0" smtClean="0" baseline="-15432" sz="1350" spc="509">
                <a:latin typeface="Cambria Math"/>
                <a:cs typeface="Cambria Math"/>
              </a:rPr>
              <a:t> </a:t>
            </a:r>
            <a:r>
              <a:rPr dirty="0" smtClean="0" baseline="-15432" sz="1350" spc="509">
                <a:latin typeface="Cambria Math"/>
                <a:cs typeface="Cambria Math"/>
              </a:rPr>
              <a:t> </a:t>
            </a:r>
            <a:r>
              <a:rPr dirty="0" smtClean="0" baseline="-15432" sz="1350" spc="52">
                <a:latin typeface="Cambria Math"/>
                <a:cs typeface="Cambria Math"/>
              </a:rPr>
              <a:t> </a:t>
            </a:r>
            <a:r>
              <a:rPr dirty="0" smtClean="0" baseline="-42735" sz="1950" spc="1019">
                <a:latin typeface="Cambria Math"/>
                <a:cs typeface="Cambria Math"/>
              </a:rPr>
              <a:t> </a:t>
            </a:r>
            <a:r>
              <a:rPr dirty="0" smtClean="0" baseline="-42735" sz="1950" spc="1019">
                <a:latin typeface="Cambria Math"/>
                <a:cs typeface="Cambria Math"/>
              </a:rPr>
              <a:t>	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172">
                <a:latin typeface="Cambria Math"/>
                <a:cs typeface="Cambria Math"/>
              </a:rPr>
              <a:t> </a:t>
            </a:r>
            <a:endParaRPr baseline="-15432" sz="1350">
              <a:latin typeface="Cambria Math"/>
              <a:cs typeface="Cambria Math"/>
            </a:endParaRPr>
          </a:p>
        </p:txBody>
      </p:sp>
      <p:sp>
        <p:nvSpPr>
          <p:cNvPr id="42" name="object 42"/>
          <p:cNvSpPr/>
          <p:nvPr/>
        </p:nvSpPr>
        <p:spPr>
          <a:xfrm>
            <a:off x="1289558" y="7996935"/>
            <a:ext cx="516635" cy="0"/>
          </a:xfrm>
          <a:custGeom>
            <a:avLst/>
            <a:gdLst/>
            <a:ahLst/>
            <a:cxnLst/>
            <a:rect l="l" t="t" r="r" b="b"/>
            <a:pathLst>
              <a:path w="516636" h="0">
                <a:moveTo>
                  <a:pt x="0" y="0"/>
                </a:moveTo>
                <a:lnTo>
                  <a:pt x="516635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3" name="object 43"/>
          <p:cNvSpPr txBox="1"/>
          <p:nvPr/>
        </p:nvSpPr>
        <p:spPr>
          <a:xfrm>
            <a:off x="917244" y="7991093"/>
            <a:ext cx="2120265" cy="2330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72110" algn="l"/>
                <a:tab pos="1103630" algn="l"/>
              </a:tabLst>
            </a:pPr>
            <a:r>
              <a:rPr dirty="0" smtClean="0" sz="1300" spc="210">
                <a:latin typeface="Cambria Math"/>
                <a:cs typeface="Cambria Math"/>
              </a:rPr>
              <a:t> </a:t>
            </a:r>
            <a:r>
              <a:rPr dirty="0" smtClean="0" baseline="-15432" sz="1350" spc="352">
                <a:latin typeface="Cambria Math"/>
                <a:cs typeface="Cambria Math"/>
              </a:rPr>
              <a:t> </a:t>
            </a:r>
            <a:r>
              <a:rPr dirty="0" smtClean="0" baseline="-15432" sz="1350" spc="352">
                <a:latin typeface="Cambria Math"/>
                <a:cs typeface="Cambria Math"/>
              </a:rPr>
              <a:t>	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172">
                <a:latin typeface="Cambria Math"/>
                <a:cs typeface="Cambria Math"/>
              </a:rPr>
              <a:t> </a:t>
            </a:r>
            <a:r>
              <a:rPr dirty="0" smtClean="0" baseline="-15432" sz="1350" spc="172">
                <a:latin typeface="Cambria Math"/>
                <a:cs typeface="Cambria Math"/>
              </a:rPr>
              <a:t> </a:t>
            </a:r>
            <a:r>
              <a:rPr dirty="0" smtClean="0" baseline="-15432" sz="1350" spc="-3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352">
                <a:latin typeface="Cambria Math"/>
                <a:cs typeface="Cambria Math"/>
              </a:rPr>
              <a:t> </a:t>
            </a:r>
            <a:r>
              <a:rPr dirty="0" smtClean="0" baseline="-15432" sz="1350" spc="352">
                <a:latin typeface="Cambria Math"/>
                <a:cs typeface="Cambria Math"/>
              </a:rPr>
              <a:t>	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r>
              <a:rPr dirty="0" smtClean="0" sz="1300" spc="1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4" name="object 44"/>
          <p:cNvSpPr txBox="1"/>
          <p:nvPr/>
        </p:nvSpPr>
        <p:spPr>
          <a:xfrm>
            <a:off x="1839214" y="7754873"/>
            <a:ext cx="1812289" cy="33401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81610">
              <a:lnSpc>
                <a:spcPts val="1395"/>
              </a:lnSpc>
              <a:tabLst>
                <a:tab pos="426720" algn="l"/>
                <a:tab pos="1184275" algn="l"/>
              </a:tabLst>
            </a:pPr>
            <a:r>
              <a:rPr dirty="0" smtClean="0" sz="1300" spc="-5" u="sng">
                <a:latin typeface="Cambria Math"/>
                <a:cs typeface="Cambria Math"/>
              </a:rPr>
              <a:t> </a:t>
            </a:r>
            <a:r>
              <a:rPr dirty="0" smtClean="0" sz="1300" spc="-5" u="sng">
                <a:latin typeface="Cambria Math"/>
                <a:cs typeface="Cambria Math"/>
              </a:rPr>
              <a:t>	</a:t>
            </a:r>
            <a:r>
              <a:rPr dirty="0" smtClean="0" sz="1300" spc="430" u="sng">
                <a:latin typeface="Cambria Math"/>
                <a:cs typeface="Cambria Math"/>
              </a:rPr>
              <a:t> </a:t>
            </a:r>
            <a:r>
              <a:rPr dirty="0" smtClean="0" sz="1300" spc="-5" u="sng">
                <a:latin typeface="Cambria Math"/>
                <a:cs typeface="Cambria Math"/>
              </a:rPr>
              <a:t> </a:t>
            </a:r>
            <a:r>
              <a:rPr dirty="0" smtClean="0" sz="1300" spc="-25" u="sng">
                <a:latin typeface="Cambria Math"/>
                <a:cs typeface="Cambria Math"/>
              </a:rPr>
              <a:t> </a:t>
            </a:r>
            <a:r>
              <a:rPr dirty="0" smtClean="0" sz="1300" spc="5" u="sng">
                <a:latin typeface="Cambria Math"/>
                <a:cs typeface="Cambria Math"/>
              </a:rPr>
              <a:t> </a:t>
            </a:r>
            <a:r>
              <a:rPr dirty="0" smtClean="0" sz="1300" spc="430" u="sng">
                <a:latin typeface="Cambria Math"/>
                <a:cs typeface="Cambria Math"/>
              </a:rPr>
              <a:t>  </a:t>
            </a:r>
            <a:r>
              <a:rPr dirty="0" smtClean="0" sz="1300" spc="-5" u="sng">
                <a:latin typeface="Cambria Math"/>
                <a:cs typeface="Cambria Math"/>
              </a:rPr>
              <a:t> </a:t>
            </a:r>
            <a:r>
              <a:rPr dirty="0" smtClean="0" sz="1300" spc="425" u="sng">
                <a:latin typeface="Cambria Math"/>
                <a:cs typeface="Cambria Math"/>
              </a:rPr>
              <a:t> </a:t>
            </a:r>
            <a:r>
              <a:rPr dirty="0" smtClean="0" sz="1300" spc="-5" u="sng">
                <a:latin typeface="Cambria Math"/>
                <a:cs typeface="Cambria Math"/>
              </a:rPr>
              <a:t> </a:t>
            </a:r>
            <a:r>
              <a:rPr dirty="0" smtClean="0" sz="1300" spc="590" u="sng">
                <a:latin typeface="Cambria Math"/>
                <a:cs typeface="Cambria Math"/>
              </a:rPr>
              <a:t> </a:t>
            </a:r>
            <a:r>
              <a:rPr dirty="0" smtClean="0" sz="1300" spc="-5" u="sng">
                <a:latin typeface="Cambria Math"/>
                <a:cs typeface="Cambria Math"/>
              </a:rPr>
              <a:t> </a:t>
            </a:r>
            <a:r>
              <a:rPr dirty="0" smtClean="0" sz="1300" spc="-5" u="sng">
                <a:latin typeface="Cambria Math"/>
                <a:cs typeface="Cambria Math"/>
              </a:rPr>
              <a:t>	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ts val="1145"/>
              </a:lnSpc>
              <a:tabLst>
                <a:tab pos="1230630" algn="l"/>
              </a:tabLst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	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5" name="object 45"/>
          <p:cNvSpPr/>
          <p:nvPr/>
        </p:nvSpPr>
        <p:spPr>
          <a:xfrm>
            <a:off x="1362710" y="8626347"/>
            <a:ext cx="141731" cy="0"/>
          </a:xfrm>
          <a:custGeom>
            <a:avLst/>
            <a:gdLst/>
            <a:ahLst/>
            <a:cxnLst/>
            <a:rect l="l" t="t" r="r" b="b"/>
            <a:pathLst>
              <a:path w="141731" h="0">
                <a:moveTo>
                  <a:pt x="0" y="0"/>
                </a:moveTo>
                <a:lnTo>
                  <a:pt x="141731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6" name="object 46"/>
          <p:cNvSpPr/>
          <p:nvPr/>
        </p:nvSpPr>
        <p:spPr>
          <a:xfrm>
            <a:off x="1719326" y="8626347"/>
            <a:ext cx="141731" cy="0"/>
          </a:xfrm>
          <a:custGeom>
            <a:avLst/>
            <a:gdLst/>
            <a:ahLst/>
            <a:cxnLst/>
            <a:rect l="l" t="t" r="r" b="b"/>
            <a:pathLst>
              <a:path w="141731" h="0">
                <a:moveTo>
                  <a:pt x="0" y="0"/>
                </a:moveTo>
                <a:lnTo>
                  <a:pt x="141731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7" name="object 47"/>
          <p:cNvSpPr/>
          <p:nvPr/>
        </p:nvSpPr>
        <p:spPr>
          <a:xfrm>
            <a:off x="2013457" y="8626347"/>
            <a:ext cx="160019" cy="0"/>
          </a:xfrm>
          <a:custGeom>
            <a:avLst/>
            <a:gdLst/>
            <a:ahLst/>
            <a:cxnLst/>
            <a:rect l="l" t="t" r="r" b="b"/>
            <a:pathLst>
              <a:path w="160019" h="0">
                <a:moveTo>
                  <a:pt x="0" y="0"/>
                </a:moveTo>
                <a:lnTo>
                  <a:pt x="160019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8" name="object 48"/>
          <p:cNvSpPr txBox="1"/>
          <p:nvPr/>
        </p:nvSpPr>
        <p:spPr>
          <a:xfrm>
            <a:off x="902004" y="8509254"/>
            <a:ext cx="3253740" cy="3206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25">
                <a:latin typeface="Cambria Math"/>
                <a:cs typeface="Cambria Math"/>
              </a:rPr>
              <a:t> </a:t>
            </a:r>
            <a:r>
              <a:rPr dirty="0" smtClean="0" baseline="-15432" sz="1350" spc="397">
                <a:latin typeface="Cambria Math"/>
                <a:cs typeface="Cambria Math"/>
              </a:rPr>
              <a:t> </a:t>
            </a:r>
            <a:r>
              <a:rPr dirty="0" smtClean="0" baseline="-15432" sz="1350" spc="405">
                <a:latin typeface="Cambria Math"/>
                <a:cs typeface="Cambria Math"/>
              </a:rPr>
              <a:t> </a:t>
            </a:r>
            <a:r>
              <a:rPr dirty="0" smtClean="0" baseline="-15432" sz="1350" spc="405">
                <a:latin typeface="Cambria Math"/>
                <a:cs typeface="Cambria Math"/>
              </a:rPr>
              <a:t> </a:t>
            </a:r>
            <a:r>
              <a:rPr dirty="0" smtClean="0" baseline="-15432" sz="1350" spc="6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125">
                <a:latin typeface="Cambria Math"/>
                <a:cs typeface="Cambria Math"/>
              </a:rPr>
              <a:t> </a:t>
            </a:r>
            <a:r>
              <a:rPr dirty="0" smtClean="0" baseline="-38461" sz="1950" spc="780">
                <a:latin typeface="Cambria Math"/>
                <a:cs typeface="Cambria Math"/>
              </a:rPr>
              <a:t> </a:t>
            </a:r>
            <a:r>
              <a:rPr dirty="0" smtClean="0" baseline="-38461" sz="1950" spc="780">
                <a:latin typeface="Cambria Math"/>
                <a:cs typeface="Cambria Math"/>
              </a:rPr>
              <a:t> </a:t>
            </a:r>
            <a:r>
              <a:rPr dirty="0" smtClean="0" baseline="-38461" sz="1950" spc="67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110">
                <a:latin typeface="Cambria Math"/>
                <a:cs typeface="Cambria Math"/>
              </a:rPr>
              <a:t> </a:t>
            </a:r>
            <a:r>
              <a:rPr dirty="0" smtClean="0" baseline="-38461" sz="1950" spc="780">
                <a:latin typeface="Cambria Math"/>
                <a:cs typeface="Cambria Math"/>
              </a:rPr>
              <a:t> </a:t>
            </a:r>
            <a:r>
              <a:rPr dirty="0" smtClean="0" baseline="-38461" sz="1950" spc="780">
                <a:latin typeface="Cambria Math"/>
                <a:cs typeface="Cambria Math"/>
              </a:rPr>
              <a:t> </a:t>
            </a:r>
            <a:r>
              <a:rPr dirty="0" smtClean="0" baseline="-38461" sz="1950" spc="-22">
                <a:latin typeface="Cambria Math"/>
                <a:cs typeface="Cambria Math"/>
              </a:rPr>
              <a:t> </a:t>
            </a:r>
            <a:r>
              <a:rPr dirty="0" smtClean="0" sz="1300" spc="335">
                <a:latin typeface="Cambria Math"/>
                <a:cs typeface="Cambria Math"/>
              </a:rPr>
              <a:t> </a:t>
            </a:r>
            <a:r>
              <a:rPr dirty="0" smtClean="0" sz="1300" spc="120">
                <a:latin typeface="Cambria Math"/>
                <a:cs typeface="Cambria Math"/>
              </a:rPr>
              <a:t> </a:t>
            </a:r>
            <a:r>
              <a:rPr dirty="0" smtClean="0" baseline="-38461" sz="1950" spc="780">
                <a:latin typeface="Cambria Math"/>
                <a:cs typeface="Cambria Math"/>
              </a:rPr>
              <a:t> </a:t>
            </a:r>
            <a:r>
              <a:rPr dirty="0" smtClean="0" baseline="-38461" sz="1950" spc="780">
                <a:latin typeface="Cambria Math"/>
                <a:cs typeface="Cambria Math"/>
              </a:rPr>
              <a:t> </a:t>
            </a:r>
            <a:r>
              <a:rPr dirty="0" smtClean="0" baseline="-38461" sz="1950" spc="172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68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baseline="2136" sz="1950" spc="-15">
                <a:latin typeface="Cambria Math"/>
                <a:cs typeface="Cambria Math"/>
              </a:rPr>
              <a:t>)(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112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49" name="object 49"/>
          <p:cNvSpPr txBox="1"/>
          <p:nvPr/>
        </p:nvSpPr>
        <p:spPr>
          <a:xfrm>
            <a:off x="1350010" y="8549385"/>
            <a:ext cx="827405" cy="67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68935" algn="l"/>
                <a:tab pos="662940" algn="l"/>
              </a:tabLst>
            </a:pPr>
            <a:r>
              <a:rPr dirty="0" smtClean="0" sz="1300" spc="210">
                <a:latin typeface="Cambria Math"/>
                <a:cs typeface="Cambria Math"/>
              </a:rPr>
              <a:t> </a:t>
            </a:r>
            <a:r>
              <a:rPr dirty="0" smtClean="0" baseline="-15432" sz="1350" spc="494">
                <a:latin typeface="Cambria Math"/>
                <a:cs typeface="Cambria Math"/>
              </a:rPr>
              <a:t> </a:t>
            </a:r>
            <a:r>
              <a:rPr dirty="0" smtClean="0" baseline="-15432" sz="1350" spc="494">
                <a:latin typeface="Cambria Math"/>
                <a:cs typeface="Cambria Math"/>
              </a:rPr>
              <a:t>	</a:t>
            </a:r>
            <a:r>
              <a:rPr dirty="0" smtClean="0" sz="1300" spc="210">
                <a:latin typeface="Cambria Math"/>
                <a:cs typeface="Cambria Math"/>
              </a:rPr>
              <a:t> </a:t>
            </a:r>
            <a:r>
              <a:rPr dirty="0" smtClean="0" baseline="-15432" sz="1350" spc="494">
                <a:latin typeface="Cambria Math"/>
                <a:cs typeface="Cambria Math"/>
              </a:rPr>
              <a:t> </a:t>
            </a:r>
            <a:r>
              <a:rPr dirty="0" smtClean="0" baseline="-15432" sz="1350" spc="494">
                <a:latin typeface="Cambria Math"/>
                <a:cs typeface="Cambria Math"/>
              </a:rPr>
              <a:t>	</a:t>
            </a:r>
            <a:r>
              <a:rPr dirty="0" smtClean="0" sz="1300" spc="355">
                <a:latin typeface="Cambria Math"/>
                <a:cs typeface="Cambria Math"/>
              </a:rPr>
              <a:t> </a:t>
            </a:r>
            <a:r>
              <a:rPr dirty="0" smtClean="0" baseline="-15432" sz="1350" spc="509">
                <a:latin typeface="Cambria Math"/>
                <a:cs typeface="Cambria Math"/>
              </a:rPr>
              <a:t> </a:t>
            </a:r>
            <a:endParaRPr baseline="-15432" sz="1350">
              <a:latin typeface="Cambria Math"/>
              <a:cs typeface="Cambria Math"/>
            </a:endParaRPr>
          </a:p>
        </p:txBody>
      </p:sp>
      <p:sp>
        <p:nvSpPr>
          <p:cNvPr id="50" name="object 50"/>
          <p:cNvSpPr txBox="1"/>
          <p:nvPr/>
        </p:nvSpPr>
        <p:spPr>
          <a:xfrm>
            <a:off x="1420113" y="8704783"/>
            <a:ext cx="81280" cy="1492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23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51" name="object 51"/>
          <p:cNvSpPr txBox="1"/>
          <p:nvPr/>
        </p:nvSpPr>
        <p:spPr>
          <a:xfrm>
            <a:off x="1793494" y="8819083"/>
            <a:ext cx="367665" cy="34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299085" algn="l"/>
              </a:tabLst>
            </a:pPr>
            <a:r>
              <a:rPr dirty="0" smtClean="0" sz="900" spc="114">
                <a:latin typeface="Cambria Math"/>
                <a:cs typeface="Cambria Math"/>
              </a:rPr>
              <a:t> </a:t>
            </a:r>
            <a:r>
              <a:rPr dirty="0" smtClean="0" sz="900" spc="114">
                <a:latin typeface="Cambria Math"/>
                <a:cs typeface="Cambria Math"/>
              </a:rPr>
              <a:t>	</a:t>
            </a:r>
            <a:r>
              <a:rPr dirty="0" smtClean="0" sz="900" spc="23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52" name="object 52"/>
          <p:cNvSpPr/>
          <p:nvPr/>
        </p:nvSpPr>
        <p:spPr>
          <a:xfrm>
            <a:off x="4352925" y="3392804"/>
            <a:ext cx="3061082" cy="2102470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3" name="object 53"/>
          <p:cNvSpPr/>
          <p:nvPr/>
        </p:nvSpPr>
        <p:spPr>
          <a:xfrm>
            <a:off x="5737859" y="5554979"/>
            <a:ext cx="678179" cy="263651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4" name="object 54"/>
          <p:cNvSpPr txBox="1"/>
          <p:nvPr/>
        </p:nvSpPr>
        <p:spPr>
          <a:xfrm>
            <a:off x="5817489" y="5539613"/>
            <a:ext cx="396240" cy="2254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Fig</a:t>
            </a:r>
            <a:r>
              <a:rPr dirty="0" smtClean="0" sz="1400" spc="-20">
                <a:latin typeface="Times New Roman"/>
                <a:cs typeface="Times New Roman"/>
              </a:rPr>
              <a:t>.</a:t>
            </a:r>
            <a:r>
              <a:rPr dirty="0" smtClean="0" sz="1400" spc="0">
                <a:latin typeface="Times New Roman"/>
                <a:cs typeface="Times New Roman"/>
              </a:rPr>
              <a:t>2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55" name="object 55"/>
          <p:cNvSpPr/>
          <p:nvPr/>
        </p:nvSpPr>
        <p:spPr>
          <a:xfrm>
            <a:off x="5257800" y="6943718"/>
            <a:ext cx="1863058" cy="124780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56" name="object 56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 b="1">
                <a:latin typeface="Calibri"/>
                <a:cs typeface="Calibri"/>
              </a:rPr>
              <a:t>16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57140" y="342392"/>
            <a:ext cx="2999740" cy="100584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820419" marR="817880" indent="-2540">
              <a:lnSpc>
                <a:spcPts val="149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Universi</a:t>
            </a:r>
            <a:r>
              <a:rPr dirty="0" smtClean="0" sz="1300" spc="15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y</a:t>
            </a:r>
            <a:r>
              <a:rPr dirty="0" smtClean="0" sz="1300" spc="-1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D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la</a:t>
            </a:r>
            <a:r>
              <a:rPr dirty="0" smtClean="0" sz="1300" spc="-10">
                <a:latin typeface="Times New Roman"/>
                <a:cs typeface="Times New Roman"/>
              </a:rPr>
              <a:t> Engineering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Colle</a:t>
            </a:r>
            <a:r>
              <a:rPr dirty="0" smtClean="0" sz="1300" spc="-5">
                <a:latin typeface="Times New Roman"/>
                <a:cs typeface="Times New Roman"/>
              </a:rPr>
              <a:t>g</a:t>
            </a:r>
            <a:r>
              <a:rPr dirty="0" smtClean="0" sz="1300" spc="-10">
                <a:latin typeface="Times New Roman"/>
                <a:cs typeface="Times New Roman"/>
              </a:rPr>
              <a:t>e</a:t>
            </a:r>
            <a:endParaRPr sz="1300">
              <a:latin typeface="Times New Roman"/>
              <a:cs typeface="Times New Roman"/>
            </a:endParaRPr>
          </a:p>
          <a:p>
            <a:pPr algn="ctr">
              <a:lnSpc>
                <a:spcPts val="1420"/>
              </a:lnSpc>
            </a:pPr>
            <a:r>
              <a:rPr dirty="0" smtClean="0" sz="1300" spc="-10">
                <a:latin typeface="Times New Roman"/>
                <a:cs typeface="Times New Roman"/>
              </a:rPr>
              <a:t>Depa</a:t>
            </a:r>
            <a:r>
              <a:rPr dirty="0" smtClean="0" sz="1300" spc="-10">
                <a:latin typeface="Times New Roman"/>
                <a:cs typeface="Times New Roman"/>
              </a:rPr>
              <a:t>r</a:t>
            </a:r>
            <a:r>
              <a:rPr dirty="0" smtClean="0" sz="1300" spc="5">
                <a:latin typeface="Times New Roman"/>
                <a:cs typeface="Times New Roman"/>
              </a:rPr>
              <a:t>t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ent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of</a:t>
            </a:r>
            <a:r>
              <a:rPr dirty="0" smtClean="0" sz="1300" spc="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C</a:t>
            </a:r>
            <a:r>
              <a:rPr dirty="0" smtClean="0" sz="1300" spc="-5">
                <a:latin typeface="Times New Roman"/>
                <a:cs typeface="Times New Roman"/>
              </a:rPr>
              <a:t>o</a:t>
            </a:r>
            <a:r>
              <a:rPr dirty="0" smtClean="0" sz="1300" spc="-10">
                <a:latin typeface="Times New Roman"/>
                <a:cs typeface="Times New Roman"/>
              </a:rPr>
              <a:t>m</a:t>
            </a:r>
            <a:r>
              <a:rPr dirty="0" smtClean="0" sz="1300" spc="-30">
                <a:latin typeface="Times New Roman"/>
                <a:cs typeface="Times New Roman"/>
              </a:rPr>
              <a:t>m</a:t>
            </a:r>
            <a:r>
              <a:rPr dirty="0" smtClean="0" sz="1300" spc="-5">
                <a:latin typeface="Times New Roman"/>
                <a:cs typeface="Times New Roman"/>
              </a:rPr>
              <a:t>u</a:t>
            </a:r>
            <a:r>
              <a:rPr dirty="0" smtClean="0" sz="1300" spc="-10">
                <a:latin typeface="Times New Roman"/>
                <a:cs typeface="Times New Roman"/>
              </a:rPr>
              <a:t>nica</a:t>
            </a:r>
            <a:r>
              <a:rPr dirty="0" smtClean="0" sz="1300" spc="-10">
                <a:latin typeface="Times New Roman"/>
                <a:cs typeface="Times New Roman"/>
              </a:rPr>
              <a:t>t</a:t>
            </a:r>
            <a:r>
              <a:rPr dirty="0" smtClean="0" sz="1300" spc="-10">
                <a:latin typeface="Times New Roman"/>
                <a:cs typeface="Times New Roman"/>
              </a:rPr>
              <a:t>ions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E</a:t>
            </a:r>
            <a:r>
              <a:rPr dirty="0" smtClean="0" sz="1300" spc="-10">
                <a:latin typeface="Times New Roman"/>
                <a:cs typeface="Times New Roman"/>
              </a:rPr>
              <a:t>ngi</a:t>
            </a:r>
            <a:r>
              <a:rPr dirty="0" smtClean="0" sz="1300" spc="-20">
                <a:latin typeface="Times New Roman"/>
                <a:cs typeface="Times New Roman"/>
              </a:rPr>
              <a:t>n</a:t>
            </a:r>
            <a:r>
              <a:rPr dirty="0" smtClean="0" sz="1300" spc="-10">
                <a:latin typeface="Times New Roman"/>
                <a:cs typeface="Times New Roman"/>
              </a:rPr>
              <a:t>eer</a:t>
            </a:r>
            <a:r>
              <a:rPr dirty="0" smtClean="0" sz="1300" spc="0">
                <a:latin typeface="Times New Roman"/>
                <a:cs typeface="Times New Roman"/>
              </a:rPr>
              <a:t>i</a:t>
            </a:r>
            <a:r>
              <a:rPr dirty="0" smtClean="0" sz="1300" spc="-10">
                <a:latin typeface="Times New Roman"/>
                <a:cs typeface="Times New Roman"/>
              </a:rPr>
              <a:t>ng</a:t>
            </a:r>
            <a:endParaRPr sz="1300">
              <a:latin typeface="Times New Roman"/>
              <a:cs typeface="Times New Roman"/>
            </a:endParaRPr>
          </a:p>
          <a:p>
            <a:pPr algn="ctr" marL="262255" marR="259715">
              <a:lnSpc>
                <a:spcPct val="103099"/>
              </a:lnSpc>
              <a:spcBef>
                <a:spcPts val="210"/>
              </a:spcBef>
            </a:pPr>
            <a:r>
              <a:rPr dirty="0" smtClean="0" sz="1300" spc="-10">
                <a:latin typeface="Times New Roman"/>
                <a:cs typeface="Times New Roman"/>
              </a:rPr>
              <a:t>Electronics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I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3</a:t>
            </a:r>
            <a:r>
              <a:rPr dirty="0" smtClean="0" baseline="39682" sz="1575" spc="-7">
                <a:latin typeface="Times New Roman"/>
                <a:cs typeface="Times New Roman"/>
              </a:rPr>
              <a:t>e</a:t>
            </a:r>
            <a:r>
              <a:rPr dirty="0" smtClean="0" baseline="39682" sz="1575" spc="0">
                <a:latin typeface="Times New Roman"/>
                <a:cs typeface="Times New Roman"/>
              </a:rPr>
              <a:t>d</a:t>
            </a:r>
            <a:r>
              <a:rPr dirty="0" smtClean="0" baseline="39682" sz="1575" spc="89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Ye</a:t>
            </a:r>
            <a:r>
              <a:rPr dirty="0" smtClean="0" sz="1300" spc="0">
                <a:latin typeface="Times New Roman"/>
                <a:cs typeface="Times New Roman"/>
              </a:rPr>
              <a:t>a</a:t>
            </a:r>
            <a:r>
              <a:rPr dirty="0" smtClean="0" sz="1300" spc="-5">
                <a:latin typeface="Times New Roman"/>
                <a:cs typeface="Times New Roman"/>
              </a:rPr>
              <a:t>r</a:t>
            </a:r>
            <a:r>
              <a:rPr dirty="0" smtClean="0" sz="1300" spc="-5">
                <a:latin typeface="Times New Roman"/>
                <a:cs typeface="Times New Roman"/>
              </a:rPr>
              <a:t>  </a:t>
            </a:r>
            <a:r>
              <a:rPr dirty="0" smtClean="0" sz="1300" spc="-5">
                <a:latin typeface="Times New Roman"/>
                <a:cs typeface="Times New Roman"/>
              </a:rPr>
              <a:t>-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2015/</a:t>
            </a:r>
            <a:r>
              <a:rPr dirty="0" smtClean="0" sz="1300" spc="0">
                <a:latin typeface="Times New Roman"/>
                <a:cs typeface="Times New Roman"/>
              </a:rPr>
              <a:t>2</a:t>
            </a:r>
            <a:r>
              <a:rPr dirty="0" smtClean="0" sz="1300" spc="-10">
                <a:latin typeface="Times New Roman"/>
                <a:cs typeface="Times New Roman"/>
              </a:rPr>
              <a:t>016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0">
                <a:latin typeface="Times New Roman"/>
                <a:cs typeface="Times New Roman"/>
              </a:rPr>
              <a:t>B</a:t>
            </a:r>
            <a:r>
              <a:rPr dirty="0" smtClean="0" sz="1300" spc="-35">
                <a:latin typeface="Times New Roman"/>
                <a:cs typeface="Times New Roman"/>
              </a:rPr>
              <a:t>y</a:t>
            </a:r>
            <a:r>
              <a:rPr dirty="0" smtClean="0" sz="1300" spc="-5">
                <a:latin typeface="Times New Roman"/>
                <a:cs typeface="Times New Roman"/>
              </a:rPr>
              <a:t>:</a:t>
            </a:r>
            <a:r>
              <a:rPr dirty="0" smtClean="0" sz="1300" spc="10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Huss</a:t>
            </a:r>
            <a:r>
              <a:rPr dirty="0" smtClean="0" sz="1300" spc="0">
                <a:latin typeface="Times New Roman"/>
                <a:cs typeface="Times New Roman"/>
              </a:rPr>
              <a:t>e</a:t>
            </a:r>
            <a:r>
              <a:rPr dirty="0" smtClean="0" sz="1300" spc="-5">
                <a:latin typeface="Times New Roman"/>
                <a:cs typeface="Times New Roman"/>
              </a:rPr>
              <a:t>in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10">
                <a:latin typeface="Times New Roman"/>
                <a:cs typeface="Times New Roman"/>
              </a:rPr>
              <a:t>med</a:t>
            </a:r>
            <a:r>
              <a:rPr dirty="0" smtClean="0" sz="1300" spc="-5">
                <a:latin typeface="Times New Roman"/>
                <a:cs typeface="Times New Roman"/>
              </a:rPr>
              <a:t> </a:t>
            </a:r>
            <a:r>
              <a:rPr dirty="0" smtClean="0" sz="1300" spc="-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a</a:t>
            </a:r>
            <a:r>
              <a:rPr dirty="0" smtClean="0" sz="1300" spc="0">
                <a:latin typeface="Times New Roman"/>
                <a:cs typeface="Times New Roman"/>
              </a:rPr>
              <a:t>h</a:t>
            </a:r>
            <a:r>
              <a:rPr dirty="0" smtClean="0" sz="1300" spc="-25">
                <a:latin typeface="Times New Roman"/>
                <a:cs typeface="Times New Roman"/>
              </a:rPr>
              <a:t>m</a:t>
            </a:r>
            <a:r>
              <a:rPr dirty="0" smtClean="0" sz="1300" spc="-10">
                <a:latin typeface="Times New Roman"/>
                <a:cs typeface="Times New Roman"/>
              </a:rPr>
              <a:t>ood</a:t>
            </a:r>
            <a:endParaRPr sz="1300">
              <a:latin typeface="Times New Roman"/>
              <a:cs typeface="Times New Roman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990600" y="276225"/>
            <a:ext cx="1304925" cy="1159509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4" name="object 4"/>
          <p:cNvSpPr txBox="1"/>
          <p:nvPr/>
        </p:nvSpPr>
        <p:spPr>
          <a:xfrm>
            <a:off x="902004" y="1888997"/>
            <a:ext cx="481330" cy="238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 b="1" i="1">
                <a:latin typeface="Times New Roman"/>
                <a:cs typeface="Times New Roman"/>
              </a:rPr>
              <a:t>C</a:t>
            </a:r>
            <a:r>
              <a:rPr dirty="0" smtClean="0" baseline="-12345" sz="1350" spc="0" b="1" i="1">
                <a:latin typeface="Times New Roman"/>
                <a:cs typeface="Times New Roman"/>
              </a:rPr>
              <a:t>s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1329182" y="2479039"/>
            <a:ext cx="999744" cy="0"/>
          </a:xfrm>
          <a:custGeom>
            <a:avLst/>
            <a:gdLst/>
            <a:ahLst/>
            <a:cxnLst/>
            <a:rect l="l" t="t" r="r" b="b"/>
            <a:pathLst>
              <a:path w="999744" h="0">
                <a:moveTo>
                  <a:pt x="0" y="0"/>
                </a:moveTo>
                <a:lnTo>
                  <a:pt x="999744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6" name="object 6"/>
          <p:cNvSpPr/>
          <p:nvPr/>
        </p:nvSpPr>
        <p:spPr>
          <a:xfrm>
            <a:off x="2543810" y="2479039"/>
            <a:ext cx="2091563" cy="0"/>
          </a:xfrm>
          <a:custGeom>
            <a:avLst/>
            <a:gdLst/>
            <a:ahLst/>
            <a:cxnLst/>
            <a:rect l="l" t="t" r="r" b="b"/>
            <a:pathLst>
              <a:path w="2091563" h="0">
                <a:moveTo>
                  <a:pt x="0" y="0"/>
                </a:moveTo>
                <a:lnTo>
                  <a:pt x="2091563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7" name="object 7"/>
          <p:cNvSpPr txBox="1"/>
          <p:nvPr/>
        </p:nvSpPr>
        <p:spPr>
          <a:xfrm>
            <a:off x="902004" y="2473197"/>
            <a:ext cx="449961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8461" sz="1950" spc="322">
                <a:latin typeface="Cambria Math"/>
                <a:cs typeface="Cambria Math"/>
              </a:rPr>
              <a:t> </a:t>
            </a:r>
            <a:r>
              <a:rPr dirty="0" smtClean="0" baseline="37037" sz="1350" spc="434">
                <a:latin typeface="Cambria Math"/>
                <a:cs typeface="Cambria Math"/>
              </a:rPr>
              <a:t> </a:t>
            </a:r>
            <a:r>
              <a:rPr dirty="0" smtClean="0" baseline="37037" sz="1350" spc="442">
                <a:latin typeface="Cambria Math"/>
                <a:cs typeface="Cambria Math"/>
              </a:rPr>
              <a:t> </a:t>
            </a:r>
            <a:r>
              <a:rPr dirty="0" smtClean="0" baseline="37037" sz="1350" spc="442">
                <a:latin typeface="Cambria Math"/>
                <a:cs typeface="Cambria Math"/>
              </a:rPr>
              <a:t> </a:t>
            </a:r>
            <a:r>
              <a:rPr dirty="0" smtClean="0" baseline="37037" sz="1350" spc="60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515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(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 </a:t>
            </a:r>
            <a:r>
              <a:rPr dirty="0" smtClean="0" sz="1300" spc="-9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100">
                <a:latin typeface="Cambria Math"/>
                <a:cs typeface="Cambria Math"/>
              </a:rPr>
              <a:t> </a:t>
            </a:r>
            <a:r>
              <a:rPr dirty="0" smtClean="0" sz="1300" spc="-10">
                <a:latin typeface="Cambria Math"/>
                <a:cs typeface="Cambria Math"/>
              </a:rPr>
              <a:t>)</a:t>
            </a:r>
            <a:r>
              <a:rPr dirty="0" smtClean="0" sz="1300" spc="484">
                <a:latin typeface="Cambria Math"/>
                <a:cs typeface="Cambria Math"/>
              </a:rPr>
              <a:t> </a:t>
            </a:r>
            <a:r>
              <a:rPr dirty="0" smtClean="0" sz="1300" spc="484">
                <a:latin typeface="Cambria Math"/>
                <a:cs typeface="Cambria Math"/>
              </a:rPr>
              <a:t>  </a:t>
            </a:r>
            <a:r>
              <a:rPr dirty="0" smtClean="0" sz="1300" spc="-75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baseline="2136" sz="1950" spc="-7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1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baseline="2136" sz="1950" spc="-15">
                <a:latin typeface="Cambria Math"/>
                <a:cs typeface="Cambria Math"/>
              </a:rPr>
              <a:t>)(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r>
              <a:rPr dirty="0" smtClean="0" sz="1300" spc="-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)(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15">
                <a:latin typeface="Cambria Math"/>
                <a:cs typeface="Cambria Math"/>
              </a:rPr>
              <a:t> </a:t>
            </a:r>
            <a:r>
              <a:rPr dirty="0" smtClean="0" sz="1300" spc="459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127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baseline="38461" sz="1950" spc="644">
                <a:latin typeface="Cambria Math"/>
                <a:cs typeface="Cambria Math"/>
              </a:rPr>
              <a:t> </a:t>
            </a:r>
            <a:r>
              <a:rPr dirty="0" smtClean="0" baseline="38461" sz="1950" spc="-44">
                <a:latin typeface="Cambria Math"/>
                <a:cs typeface="Cambria Math"/>
              </a:rPr>
              <a:t> </a:t>
            </a:r>
            <a:r>
              <a:rPr dirty="0" smtClean="0" baseline="38461" sz="1950" spc="644">
                <a:latin typeface="Cambria Math"/>
                <a:cs typeface="Cambria Math"/>
              </a:rPr>
              <a:t>  </a:t>
            </a:r>
            <a:r>
              <a:rPr dirty="0" smtClean="0" baseline="38461" sz="1950" spc="644">
                <a:latin typeface="Cambria Math"/>
                <a:cs typeface="Cambria Math"/>
              </a:rPr>
              <a:t> </a:t>
            </a:r>
            <a:r>
              <a:rPr dirty="0" smtClean="0" baseline="38461" sz="1950" spc="892">
                <a:latin typeface="Cambria Math"/>
                <a:cs typeface="Cambria Math"/>
              </a:rPr>
              <a:t> </a:t>
            </a:r>
            <a:r>
              <a:rPr dirty="0" smtClean="0" baseline="38461" sz="1950" spc="502">
                <a:latin typeface="Cambria Math"/>
                <a:cs typeface="Cambria Math"/>
              </a:rPr>
              <a:t> </a:t>
            </a:r>
            <a:endParaRPr baseline="38461" sz="1950">
              <a:latin typeface="Cambria Math"/>
              <a:cs typeface="Cambria Math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1770633" y="2402078"/>
            <a:ext cx="1877695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772920" algn="l"/>
              </a:tabLst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	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1680717" y="2671826"/>
            <a:ext cx="652780" cy="34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75285" algn="l"/>
                <a:tab pos="583565" algn="l"/>
              </a:tabLst>
            </a:pPr>
            <a:r>
              <a:rPr dirty="0" smtClean="0" sz="900" spc="235">
                <a:latin typeface="Cambria Math"/>
                <a:cs typeface="Cambria Math"/>
              </a:rPr>
              <a:t> </a:t>
            </a:r>
            <a:r>
              <a:rPr dirty="0" smtClean="0" sz="900" spc="235">
                <a:latin typeface="Cambria Math"/>
                <a:cs typeface="Cambria Math"/>
              </a:rPr>
              <a:t>	</a:t>
            </a:r>
            <a:r>
              <a:rPr dirty="0" smtClean="0" sz="900" spc="114">
                <a:latin typeface="Cambria Math"/>
                <a:cs typeface="Cambria Math"/>
              </a:rPr>
              <a:t> </a:t>
            </a:r>
            <a:r>
              <a:rPr dirty="0" smtClean="0" sz="900" spc="114">
                <a:latin typeface="Cambria Math"/>
                <a:cs typeface="Cambria Math"/>
              </a:rPr>
              <a:t>	</a:t>
            </a:r>
            <a:r>
              <a:rPr dirty="0" smtClean="0" sz="900" spc="23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902004" y="2883027"/>
            <a:ext cx="487680" cy="23876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 b="1" i="1">
                <a:latin typeface="Times New Roman"/>
                <a:cs typeface="Times New Roman"/>
              </a:rPr>
              <a:t>C</a:t>
            </a:r>
            <a:r>
              <a:rPr dirty="0" smtClean="0" baseline="-12345" sz="1350" spc="0" b="1" i="1">
                <a:latin typeface="Times New Roman"/>
                <a:cs typeface="Times New Roman"/>
              </a:rPr>
              <a:t>c</a:t>
            </a:r>
            <a:endParaRPr baseline="-12345" sz="1350">
              <a:latin typeface="Times New Roman"/>
              <a:cs typeface="Times New Roman"/>
            </a:endParaRPr>
          </a:p>
        </p:txBody>
      </p:sp>
      <p:sp>
        <p:nvSpPr>
          <p:cNvPr id="11" name="object 11"/>
          <p:cNvSpPr txBox="1"/>
          <p:nvPr/>
        </p:nvSpPr>
        <p:spPr>
          <a:xfrm>
            <a:off x="902004" y="3464178"/>
            <a:ext cx="141605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8461" sz="1950" spc="322">
                <a:latin typeface="Cambria Math"/>
                <a:cs typeface="Cambria Math"/>
              </a:rPr>
              <a:t> </a:t>
            </a:r>
            <a:r>
              <a:rPr dirty="0" smtClean="0" baseline="37037" sz="1350" spc="405">
                <a:latin typeface="Cambria Math"/>
                <a:cs typeface="Cambria Math"/>
              </a:rPr>
              <a:t> </a:t>
            </a:r>
            <a:r>
              <a:rPr dirty="0" smtClean="0" baseline="37037" sz="1350" spc="412">
                <a:latin typeface="Cambria Math"/>
                <a:cs typeface="Cambria Math"/>
              </a:rPr>
              <a:t> </a:t>
            </a:r>
            <a:r>
              <a:rPr dirty="0" smtClean="0" baseline="37037" sz="1350" spc="412">
                <a:latin typeface="Cambria Math"/>
                <a:cs typeface="Cambria Math"/>
              </a:rPr>
              <a:t> </a:t>
            </a:r>
            <a:r>
              <a:rPr dirty="0" smtClean="0" baseline="37037" sz="1350" spc="67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27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500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 </a:t>
            </a:r>
            <a:r>
              <a:rPr dirty="0" smtClean="0" sz="1300" spc="2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-20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sz="1300" spc="484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2" name="object 12"/>
          <p:cNvSpPr txBox="1"/>
          <p:nvPr/>
        </p:nvSpPr>
        <p:spPr>
          <a:xfrm>
            <a:off x="1785873" y="3227958"/>
            <a:ext cx="116839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3" name="object 13"/>
          <p:cNvSpPr txBox="1"/>
          <p:nvPr/>
        </p:nvSpPr>
        <p:spPr>
          <a:xfrm>
            <a:off x="1676145" y="3662807"/>
            <a:ext cx="690245" cy="34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388620" algn="l"/>
                <a:tab pos="619125" algn="l"/>
              </a:tabLst>
            </a:pPr>
            <a:r>
              <a:rPr dirty="0" smtClean="0" sz="900" spc="330">
                <a:latin typeface="Cambria Math"/>
                <a:cs typeface="Cambria Math"/>
              </a:rPr>
              <a:t> </a:t>
            </a:r>
            <a:r>
              <a:rPr dirty="0" smtClean="0" sz="900" spc="330">
                <a:latin typeface="Cambria Math"/>
                <a:cs typeface="Cambria Math"/>
              </a:rPr>
              <a:t>	</a:t>
            </a:r>
            <a:r>
              <a:rPr dirty="0" smtClean="0" sz="900" spc="290">
                <a:latin typeface="Cambria Math"/>
                <a:cs typeface="Cambria Math"/>
              </a:rPr>
              <a:t> </a:t>
            </a:r>
            <a:r>
              <a:rPr dirty="0" smtClean="0" sz="900" spc="290">
                <a:latin typeface="Cambria Math"/>
                <a:cs typeface="Cambria Math"/>
              </a:rPr>
              <a:t>	</a:t>
            </a:r>
            <a:r>
              <a:rPr dirty="0" smtClean="0" sz="900" spc="254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14" name="object 14"/>
          <p:cNvSpPr/>
          <p:nvPr/>
        </p:nvSpPr>
        <p:spPr>
          <a:xfrm>
            <a:off x="1326133" y="3470021"/>
            <a:ext cx="1037843" cy="0"/>
          </a:xfrm>
          <a:custGeom>
            <a:avLst/>
            <a:gdLst/>
            <a:ahLst/>
            <a:cxnLst/>
            <a:rect l="l" t="t" r="r" b="b"/>
            <a:pathLst>
              <a:path w="1037843" h="0">
                <a:moveTo>
                  <a:pt x="0" y="0"/>
                </a:moveTo>
                <a:lnTo>
                  <a:pt x="1037843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5" name="object 15"/>
          <p:cNvSpPr txBox="1"/>
          <p:nvPr/>
        </p:nvSpPr>
        <p:spPr>
          <a:xfrm>
            <a:off x="2413761" y="3352927"/>
            <a:ext cx="5969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-25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6" name="object 16"/>
          <p:cNvSpPr/>
          <p:nvPr/>
        </p:nvSpPr>
        <p:spPr>
          <a:xfrm>
            <a:off x="4208398" y="3470021"/>
            <a:ext cx="1908682" cy="0"/>
          </a:xfrm>
          <a:custGeom>
            <a:avLst/>
            <a:gdLst/>
            <a:ahLst/>
            <a:cxnLst/>
            <a:rect l="l" t="t" r="r" b="b"/>
            <a:pathLst>
              <a:path w="1908682" h="0">
                <a:moveTo>
                  <a:pt x="0" y="0"/>
                </a:moveTo>
                <a:lnTo>
                  <a:pt x="1908682" y="0"/>
                </a:lnTo>
              </a:path>
            </a:pathLst>
          </a:custGeom>
          <a:ln w="11938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17" name="object 17"/>
          <p:cNvSpPr txBox="1"/>
          <p:nvPr/>
        </p:nvSpPr>
        <p:spPr>
          <a:xfrm>
            <a:off x="2778379" y="3227958"/>
            <a:ext cx="4194810" cy="44577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algn="ctr" marL="573405">
              <a:lnSpc>
                <a:spcPts val="1395"/>
              </a:lnSpc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  <a:p>
            <a:pPr marL="12700">
              <a:lnSpc>
                <a:spcPct val="100000"/>
              </a:lnSpc>
              <a:spcBef>
                <a:spcPts val="459"/>
              </a:spcBef>
            </a:pPr>
            <a:r>
              <a:rPr dirty="0" smtClean="0" baseline="38461" sz="1950" spc="765">
                <a:latin typeface="Cambria Math"/>
                <a:cs typeface="Cambria Math"/>
              </a:rPr>
              <a:t> </a:t>
            </a:r>
            <a:r>
              <a:rPr dirty="0" smtClean="0" baseline="37037" sz="1350" spc="494">
                <a:latin typeface="Cambria Math"/>
                <a:cs typeface="Cambria Math"/>
              </a:rPr>
              <a:t> </a:t>
            </a:r>
            <a:r>
              <a:rPr dirty="0" smtClean="0" baseline="37037" sz="1350" spc="494">
                <a:latin typeface="Cambria Math"/>
                <a:cs typeface="Cambria Math"/>
              </a:rPr>
              <a:t> </a:t>
            </a:r>
            <a:r>
              <a:rPr dirty="0" smtClean="0" baseline="37037" sz="1350" spc="67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baseline="38461" sz="1950" spc="765">
                <a:latin typeface="Cambria Math"/>
                <a:cs typeface="Cambria Math"/>
              </a:rPr>
              <a:t> </a:t>
            </a:r>
            <a:r>
              <a:rPr dirty="0" smtClean="0" baseline="37037" sz="1350" spc="382">
                <a:latin typeface="Cambria Math"/>
                <a:cs typeface="Cambria Math"/>
              </a:rPr>
              <a:t> </a:t>
            </a:r>
            <a:r>
              <a:rPr dirty="0" smtClean="0" baseline="37037" sz="1350" spc="-172">
                <a:latin typeface="Cambria Math"/>
                <a:cs typeface="Cambria Math"/>
              </a:rPr>
              <a:t> </a:t>
            </a:r>
            <a:r>
              <a:rPr dirty="0" smtClean="0" baseline="38461" sz="1950" spc="585">
                <a:latin typeface="Cambria Math"/>
                <a:cs typeface="Cambria Math"/>
              </a:rPr>
              <a:t> </a:t>
            </a:r>
            <a:r>
              <a:rPr dirty="0" smtClean="0" baseline="38461" sz="1950" spc="150">
                <a:latin typeface="Cambria Math"/>
                <a:cs typeface="Cambria Math"/>
              </a:rPr>
              <a:t> </a:t>
            </a:r>
            <a:r>
              <a:rPr dirty="0" smtClean="0" baseline="37037" sz="1350" spc="494">
                <a:latin typeface="Cambria Math"/>
                <a:cs typeface="Cambria Math"/>
              </a:rPr>
              <a:t> </a:t>
            </a:r>
            <a:r>
              <a:rPr dirty="0" smtClean="0" baseline="37037" sz="1350" spc="494">
                <a:latin typeface="Cambria Math"/>
                <a:cs typeface="Cambria Math"/>
              </a:rPr>
              <a:t> </a:t>
            </a:r>
            <a:r>
              <a:rPr dirty="0" smtClean="0" baseline="37037" sz="1350" spc="67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baseline="38461" sz="1950" spc="765">
                <a:latin typeface="Cambria Math"/>
                <a:cs typeface="Cambria Math"/>
              </a:rPr>
              <a:t> </a:t>
            </a:r>
            <a:r>
              <a:rPr dirty="0" smtClean="0" baseline="37037" sz="1350" spc="382">
                <a:latin typeface="Cambria Math"/>
                <a:cs typeface="Cambria Math"/>
              </a:rPr>
              <a:t> </a:t>
            </a:r>
            <a:r>
              <a:rPr dirty="0" smtClean="0" baseline="37037" sz="1350" spc="382">
                <a:latin typeface="Cambria Math"/>
                <a:cs typeface="Cambria Math"/>
              </a:rPr>
              <a:t> </a:t>
            </a:r>
            <a:r>
              <a:rPr dirty="0" smtClean="0" baseline="37037" sz="1350" spc="67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baseline="2136" sz="1950" spc="-15">
                <a:latin typeface="Cambria Math"/>
                <a:cs typeface="Cambria Math"/>
              </a:rPr>
              <a:t>)(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r>
              <a:rPr dirty="0" smtClean="0" sz="1300" spc="-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baseline="2136" sz="1950" spc="0">
                <a:latin typeface="Cambria Math"/>
                <a:cs typeface="Cambria Math"/>
              </a:rPr>
              <a:t>)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15">
                <a:latin typeface="Cambria Math"/>
                <a:cs typeface="Cambria Math"/>
              </a:rPr>
              <a:t> </a:t>
            </a:r>
            <a:r>
              <a:rPr dirty="0" smtClean="0" sz="1300" spc="450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127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baseline="38461" sz="1950" spc="644">
                <a:latin typeface="Cambria Math"/>
                <a:cs typeface="Cambria Math"/>
              </a:rPr>
              <a:t>  </a:t>
            </a:r>
            <a:r>
              <a:rPr dirty="0" smtClean="0" baseline="38461" sz="1950" spc="-44">
                <a:latin typeface="Cambria Math"/>
                <a:cs typeface="Cambria Math"/>
              </a:rPr>
              <a:t> </a:t>
            </a:r>
            <a:r>
              <a:rPr dirty="0" smtClean="0" baseline="38461" sz="1950" spc="644">
                <a:latin typeface="Cambria Math"/>
                <a:cs typeface="Cambria Math"/>
              </a:rPr>
              <a:t>  </a:t>
            </a:r>
            <a:r>
              <a:rPr dirty="0" smtClean="0" baseline="38461" sz="1950" spc="644">
                <a:latin typeface="Cambria Math"/>
                <a:cs typeface="Cambria Math"/>
              </a:rPr>
              <a:t> </a:t>
            </a:r>
            <a:r>
              <a:rPr dirty="0" smtClean="0" baseline="38461" sz="1950" spc="892">
                <a:latin typeface="Cambria Math"/>
                <a:cs typeface="Cambria Math"/>
              </a:rPr>
              <a:t> </a:t>
            </a:r>
            <a:r>
              <a:rPr dirty="0" smtClean="0" baseline="38461" sz="1950" spc="502">
                <a:latin typeface="Cambria Math"/>
                <a:cs typeface="Cambria Math"/>
              </a:rPr>
              <a:t> </a:t>
            </a:r>
            <a:endParaRPr baseline="38461" sz="1950">
              <a:latin typeface="Cambria Math"/>
              <a:cs typeface="Cambria Math"/>
            </a:endParaRPr>
          </a:p>
        </p:txBody>
      </p:sp>
      <p:sp>
        <p:nvSpPr>
          <p:cNvPr id="18" name="object 18"/>
          <p:cNvSpPr txBox="1"/>
          <p:nvPr/>
        </p:nvSpPr>
        <p:spPr>
          <a:xfrm>
            <a:off x="902004" y="3875151"/>
            <a:ext cx="3415665" cy="60388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400">
                <a:latin typeface="Times New Roman"/>
                <a:cs typeface="Times New Roman"/>
              </a:rPr>
              <a:t>For</a:t>
            </a:r>
            <a:r>
              <a:rPr dirty="0" smtClean="0" sz="1400" spc="-5">
                <a:latin typeface="Times New Roman"/>
                <a:cs typeface="Times New Roman"/>
              </a:rPr>
              <a:t> </a:t>
            </a:r>
            <a:r>
              <a:rPr dirty="0" smtClean="0" sz="1400" spc="-5" b="1" i="1">
                <a:latin typeface="Times New Roman"/>
                <a:cs typeface="Times New Roman"/>
              </a:rPr>
              <a:t>C</a:t>
            </a:r>
            <a:r>
              <a:rPr dirty="0" smtClean="0" baseline="-12345" sz="1350" spc="0" b="1" i="1">
                <a:latin typeface="Times New Roman"/>
                <a:cs typeface="Times New Roman"/>
              </a:rPr>
              <a:t>E</a:t>
            </a:r>
            <a:endParaRPr baseline="-12345" sz="1350">
              <a:latin typeface="Times New Roman"/>
              <a:cs typeface="Times New Roman"/>
            </a:endParaRPr>
          </a:p>
          <a:p>
            <a:pPr>
              <a:lnSpc>
                <a:spcPts val="1200"/>
              </a:lnSpc>
              <a:spcBef>
                <a:spcPts val="39"/>
              </a:spcBef>
            </a:pPr>
            <a:endParaRPr sz="1200"/>
          </a:p>
          <a:p>
            <a:pPr marL="12700">
              <a:lnSpc>
                <a:spcPct val="100000"/>
              </a:lnSpc>
            </a:pP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45">
                <a:latin typeface="Cambria Math"/>
                <a:cs typeface="Cambria Math"/>
              </a:rPr>
              <a:t> </a:t>
            </a:r>
            <a:r>
              <a:rPr dirty="0" smtClean="0" baseline="-15432" sz="1350" spc="352">
                <a:latin typeface="Cambria Math"/>
                <a:cs typeface="Cambria Math"/>
              </a:rPr>
              <a:t> </a:t>
            </a:r>
            <a:r>
              <a:rPr dirty="0" smtClean="0" baseline="-15432" sz="1350" spc="352">
                <a:latin typeface="Cambria Math"/>
                <a:cs typeface="Cambria Math"/>
              </a:rPr>
              <a:t> </a:t>
            </a:r>
            <a:r>
              <a:rPr dirty="0" smtClean="0" baseline="-15432" sz="1350" spc="44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352">
                <a:latin typeface="Cambria Math"/>
                <a:cs typeface="Cambria Math"/>
              </a:rPr>
              <a:t> </a:t>
            </a:r>
            <a:r>
              <a:rPr dirty="0" smtClean="0" baseline="-15432" sz="1350" spc="-179">
                <a:latin typeface="Cambria Math"/>
                <a:cs typeface="Cambria Math"/>
              </a:rPr>
              <a:t> </a:t>
            </a:r>
            <a:r>
              <a:rPr dirty="0" smtClean="0" baseline="2136" sz="1950" spc="585">
                <a:latin typeface="Cambria Math"/>
                <a:cs typeface="Cambria Math"/>
              </a:rPr>
              <a:t> </a:t>
            </a:r>
            <a:r>
              <a:rPr dirty="0" smtClean="0" sz="1300" spc="484">
                <a:latin typeface="Cambria Math"/>
                <a:cs typeface="Cambria Math"/>
              </a:rPr>
              <a:t> </a:t>
            </a:r>
            <a:r>
              <a:rPr dirty="0" smtClean="0" baseline="-15432" sz="1350" spc="555">
                <a:latin typeface="Cambria Math"/>
                <a:cs typeface="Cambria Math"/>
              </a:rPr>
              <a:t> </a:t>
            </a:r>
            <a:r>
              <a:rPr dirty="0" smtClean="0" baseline="2136" sz="1950" spc="585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480">
                <a:latin typeface="Cambria Math"/>
                <a:cs typeface="Cambria Math"/>
              </a:rPr>
              <a:t> </a:t>
            </a:r>
            <a:r>
              <a:rPr dirty="0" smtClean="0" baseline="-15432" sz="1350" spc="480">
                <a:latin typeface="Cambria Math"/>
                <a:cs typeface="Cambria Math"/>
              </a:rPr>
              <a:t> </a:t>
            </a:r>
            <a:r>
              <a:rPr dirty="0" smtClean="0" baseline="-15432" sz="1350" spc="22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5">
                <a:latin typeface="Cambria Math"/>
                <a:cs typeface="Cambria Math"/>
              </a:rPr>
              <a:t> </a:t>
            </a:r>
            <a:r>
              <a:rPr dirty="0" smtClean="0" baseline="2136" sz="1950" spc="592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baseline="2136" sz="1950" spc="607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r>
              <a:rPr dirty="0" smtClean="0" sz="1300" spc="7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1737614" y="4834001"/>
            <a:ext cx="211836" cy="0"/>
          </a:xfrm>
          <a:custGeom>
            <a:avLst/>
            <a:gdLst/>
            <a:ahLst/>
            <a:cxnLst/>
            <a:rect l="l" t="t" r="r" b="b"/>
            <a:pathLst>
              <a:path w="211836" h="0">
                <a:moveTo>
                  <a:pt x="0" y="0"/>
                </a:moveTo>
                <a:lnTo>
                  <a:pt x="211836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0" name="object 20"/>
          <p:cNvSpPr txBox="1"/>
          <p:nvPr/>
        </p:nvSpPr>
        <p:spPr>
          <a:xfrm>
            <a:off x="902004" y="4716907"/>
            <a:ext cx="1511300" cy="32067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427">
                <a:latin typeface="Cambria Math"/>
                <a:cs typeface="Cambria Math"/>
              </a:rPr>
              <a:t> </a:t>
            </a:r>
            <a:r>
              <a:rPr dirty="0" smtClean="0" baseline="-15432" sz="1350" spc="427">
                <a:latin typeface="Cambria Math"/>
                <a:cs typeface="Cambria Math"/>
              </a:rPr>
              <a:t> </a:t>
            </a:r>
            <a:r>
              <a:rPr dirty="0" smtClean="0" baseline="-15432" sz="1350" spc="7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509">
                <a:latin typeface="Cambria Math"/>
                <a:cs typeface="Cambria Math"/>
              </a:rPr>
              <a:t> </a:t>
            </a:r>
            <a:r>
              <a:rPr dirty="0" smtClean="0" baseline="-15432" sz="1350" spc="562">
                <a:latin typeface="Cambria Math"/>
                <a:cs typeface="Cambria Math"/>
              </a:rPr>
              <a:t> </a:t>
            </a:r>
            <a:r>
              <a:rPr dirty="0" smtClean="0" baseline="-15432" sz="1350" spc="-157">
                <a:latin typeface="Cambria Math"/>
                <a:cs typeface="Cambria Math"/>
              </a:rPr>
              <a:t> </a:t>
            </a:r>
            <a:r>
              <a:rPr dirty="0" smtClean="0" sz="1300" spc="395">
                <a:latin typeface="Cambria Math"/>
                <a:cs typeface="Cambria Math"/>
              </a:rPr>
              <a:t> </a:t>
            </a:r>
            <a:r>
              <a:rPr dirty="0" smtClean="0" sz="1300" spc="-75">
                <a:latin typeface="Cambria Math"/>
                <a:cs typeface="Cambria Math"/>
              </a:rPr>
              <a:t> </a:t>
            </a:r>
            <a:r>
              <a:rPr dirty="0" smtClean="0" sz="1300" spc="195">
                <a:latin typeface="Cambria Math"/>
                <a:cs typeface="Cambria Math"/>
              </a:rPr>
              <a:t>(</a:t>
            </a:r>
            <a:r>
              <a:rPr dirty="0" smtClean="0" sz="1300" spc="195">
                <a:latin typeface="Cambria Math"/>
                <a:cs typeface="Cambria Math"/>
              </a:rPr>
              <a:t> </a:t>
            </a:r>
            <a:r>
              <a:rPr dirty="0" smtClean="0" sz="1300" spc="135">
                <a:latin typeface="Cambria Math"/>
                <a:cs typeface="Cambria Math"/>
              </a:rPr>
              <a:t> </a:t>
            </a:r>
            <a:r>
              <a:rPr dirty="0" smtClean="0" baseline="-38461" sz="1950" spc="742">
                <a:latin typeface="Cambria Math"/>
                <a:cs typeface="Cambria Math"/>
              </a:rPr>
              <a:t> </a:t>
            </a:r>
            <a:r>
              <a:rPr dirty="0" smtClean="0" baseline="-38461" sz="1950" spc="742">
                <a:latin typeface="Cambria Math"/>
                <a:cs typeface="Cambria Math"/>
              </a:rPr>
              <a:t>  </a:t>
            </a:r>
            <a:r>
              <a:rPr dirty="0" smtClean="0" baseline="-38461" sz="1950" spc="-16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100">
                <a:latin typeface="Cambria Math"/>
                <a:cs typeface="Cambria Math"/>
              </a:rPr>
              <a:t> </a:t>
            </a:r>
            <a:r>
              <a:rPr dirty="0" smtClean="0" baseline="-15432" sz="1350" spc="427">
                <a:latin typeface="Cambria Math"/>
                <a:cs typeface="Cambria Math"/>
              </a:rPr>
              <a:t> </a:t>
            </a:r>
            <a:r>
              <a:rPr dirty="0" smtClean="0" baseline="-15432" sz="1350" spc="427">
                <a:latin typeface="Cambria Math"/>
                <a:cs typeface="Cambria Math"/>
              </a:rPr>
              <a:t> </a:t>
            </a:r>
            <a:r>
              <a:rPr dirty="0" smtClean="0" baseline="-15432" sz="1350" spc="-30">
                <a:latin typeface="Cambria Math"/>
                <a:cs typeface="Cambria Math"/>
              </a:rPr>
              <a:t> </a:t>
            </a:r>
            <a:r>
              <a:rPr dirty="0" smtClean="0" sz="1300" spc="195">
                <a:latin typeface="Cambria Math"/>
                <a:cs typeface="Cambria Math"/>
              </a:rPr>
              <a:t>)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1" name="object 21"/>
          <p:cNvSpPr txBox="1"/>
          <p:nvPr/>
        </p:nvSpPr>
        <p:spPr>
          <a:xfrm>
            <a:off x="1724914" y="4757039"/>
            <a:ext cx="228600" cy="6794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45">
                <a:latin typeface="Cambria Math"/>
                <a:cs typeface="Cambria Math"/>
              </a:rPr>
              <a:t> </a:t>
            </a:r>
            <a:r>
              <a:rPr dirty="0" smtClean="0" baseline="-15432" sz="1350" spc="352">
                <a:latin typeface="Cambria Math"/>
                <a:cs typeface="Cambria Math"/>
              </a:rPr>
              <a:t> </a:t>
            </a:r>
            <a:endParaRPr baseline="-15432" sz="1350">
              <a:latin typeface="Cambria Math"/>
              <a:cs typeface="Cambria Math"/>
            </a:endParaRPr>
          </a:p>
        </p:txBody>
      </p:sp>
      <p:sp>
        <p:nvSpPr>
          <p:cNvPr id="22" name="object 22"/>
          <p:cNvSpPr txBox="1"/>
          <p:nvPr/>
        </p:nvSpPr>
        <p:spPr>
          <a:xfrm>
            <a:off x="902004" y="5369433"/>
            <a:ext cx="68580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sz="1300" spc="395">
                <a:latin typeface="Cambria Math"/>
                <a:cs typeface="Cambria Math"/>
              </a:rPr>
              <a:t> </a:t>
            </a:r>
            <a:r>
              <a:rPr dirty="0" smtClean="0" sz="1300" spc="-60">
                <a:latin typeface="Cambria Math"/>
                <a:cs typeface="Cambria Math"/>
              </a:rPr>
              <a:t> </a:t>
            </a:r>
            <a:r>
              <a:rPr dirty="0" smtClean="0" sz="1300" spc="95">
                <a:latin typeface="Cambria Math"/>
                <a:cs typeface="Cambria Math"/>
              </a:rPr>
              <a:t>(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1598422" y="5244465"/>
            <a:ext cx="62801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4" name="object 24"/>
          <p:cNvSpPr txBox="1"/>
          <p:nvPr/>
        </p:nvSpPr>
        <p:spPr>
          <a:xfrm>
            <a:off x="1763014" y="5480684"/>
            <a:ext cx="299720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430">
                <a:latin typeface="Cambria Math"/>
                <a:cs typeface="Cambria Math"/>
              </a:rPr>
              <a:t>  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5" name="object 25"/>
          <p:cNvSpPr/>
          <p:nvPr/>
        </p:nvSpPr>
        <p:spPr>
          <a:xfrm>
            <a:off x="1611122" y="5486527"/>
            <a:ext cx="603504" cy="0"/>
          </a:xfrm>
          <a:custGeom>
            <a:avLst/>
            <a:gdLst/>
            <a:ahLst/>
            <a:cxnLst/>
            <a:rect l="l" t="t" r="r" b="b"/>
            <a:pathLst>
              <a:path w="603503" h="0">
                <a:moveTo>
                  <a:pt x="0" y="0"/>
                </a:moveTo>
                <a:lnTo>
                  <a:pt x="603504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6" name="object 26"/>
          <p:cNvSpPr txBox="1"/>
          <p:nvPr/>
        </p:nvSpPr>
        <p:spPr>
          <a:xfrm>
            <a:off x="2238501" y="5369433"/>
            <a:ext cx="465137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34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80">
                <a:latin typeface="Cambria Math"/>
                <a:cs typeface="Cambria Math"/>
              </a:rPr>
              <a:t>   </a:t>
            </a:r>
            <a:r>
              <a:rPr dirty="0" smtClean="0" sz="1300" spc="-5">
                <a:latin typeface="Cambria Math"/>
                <a:cs typeface="Cambria Math"/>
              </a:rPr>
              <a:t> </a:t>
            </a:r>
            <a:r>
              <a:rPr dirty="0" smtClean="0" sz="1300" spc="95">
                <a:latin typeface="Cambria Math"/>
                <a:cs typeface="Cambria Math"/>
              </a:rPr>
              <a:t>)</a:t>
            </a:r>
            <a:r>
              <a:rPr dirty="0" smtClean="0" sz="1300" spc="80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85">
                <a:latin typeface="Cambria Math"/>
                <a:cs typeface="Cambria Math"/>
              </a:rPr>
              <a:t> </a:t>
            </a:r>
            <a:r>
              <a:rPr dirty="0" smtClean="0" sz="1300" spc="405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80">
                <a:latin typeface="Cambria Math"/>
                <a:cs typeface="Cambria Math"/>
              </a:rPr>
              <a:t>   </a:t>
            </a:r>
            <a:r>
              <a:rPr dirty="0" smtClean="0" sz="1300" spc="-5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-15">
                <a:latin typeface="Cambria Math"/>
                <a:cs typeface="Cambria Math"/>
              </a:rPr>
              <a:t> </a:t>
            </a:r>
            <a:r>
              <a:rPr dirty="0" smtClean="0" sz="1300" spc="480">
                <a:latin typeface="Cambria Math"/>
                <a:cs typeface="Cambria Math"/>
              </a:rPr>
              <a:t>  </a:t>
            </a:r>
            <a:r>
              <a:rPr dirty="0" smtClean="0" sz="1300" spc="475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112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25">
                <a:latin typeface="Cambria Math"/>
                <a:cs typeface="Cambria Math"/>
              </a:rPr>
              <a:t> </a:t>
            </a:r>
            <a:r>
              <a:rPr dirty="0" smtClean="0" sz="1300" spc="595">
                <a:latin typeface="Cambria Math"/>
                <a:cs typeface="Cambria Math"/>
              </a:rPr>
              <a:t> </a:t>
            </a:r>
            <a:r>
              <a:rPr dirty="0" smtClean="0" sz="1300" spc="390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80">
                <a:latin typeface="Cambria Math"/>
                <a:cs typeface="Cambria Math"/>
              </a:rPr>
              <a:t>  </a:t>
            </a:r>
            <a:r>
              <a:rPr dirty="0" smtClean="0" sz="1300" spc="475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127">
                <a:latin typeface="Cambria Math"/>
                <a:cs typeface="Cambria Math"/>
              </a:rPr>
              <a:t> </a:t>
            </a:r>
            <a:r>
              <a:rPr dirty="0" smtClean="0" sz="1300" spc="680">
                <a:latin typeface="Cambria Math"/>
                <a:cs typeface="Cambria Math"/>
              </a:rPr>
              <a:t> </a:t>
            </a:r>
            <a:r>
              <a:rPr dirty="0" smtClean="0" sz="1300" spc="75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80">
                <a:latin typeface="Cambria Math"/>
                <a:cs typeface="Cambria Math"/>
              </a:rPr>
              <a:t>  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27" name="object 27"/>
          <p:cNvSpPr/>
          <p:nvPr/>
        </p:nvSpPr>
        <p:spPr>
          <a:xfrm>
            <a:off x="1341374" y="6086983"/>
            <a:ext cx="541019" cy="0"/>
          </a:xfrm>
          <a:custGeom>
            <a:avLst/>
            <a:gdLst/>
            <a:ahLst/>
            <a:cxnLst/>
            <a:rect l="l" t="t" r="r" b="b"/>
            <a:pathLst>
              <a:path w="541019" h="0">
                <a:moveTo>
                  <a:pt x="0" y="0"/>
                </a:moveTo>
                <a:lnTo>
                  <a:pt x="541019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8" name="object 28"/>
          <p:cNvSpPr/>
          <p:nvPr/>
        </p:nvSpPr>
        <p:spPr>
          <a:xfrm>
            <a:off x="2097277" y="6086983"/>
            <a:ext cx="1600453" cy="0"/>
          </a:xfrm>
          <a:custGeom>
            <a:avLst/>
            <a:gdLst/>
            <a:ahLst/>
            <a:cxnLst/>
            <a:rect l="l" t="t" r="r" b="b"/>
            <a:pathLst>
              <a:path w="1600453" h="0">
                <a:moveTo>
                  <a:pt x="0" y="0"/>
                </a:moveTo>
                <a:lnTo>
                  <a:pt x="1600453" y="0"/>
                </a:lnTo>
              </a:path>
            </a:pathLst>
          </a:custGeom>
          <a:ln w="11937">
            <a:solidFill>
              <a:srgbClr val="000000"/>
            </a:solidFill>
          </a:ln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29" name="object 29"/>
          <p:cNvSpPr txBox="1"/>
          <p:nvPr/>
        </p:nvSpPr>
        <p:spPr>
          <a:xfrm>
            <a:off x="902004" y="6081140"/>
            <a:ext cx="3527425" cy="2095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baseline="38461" sz="1950" spc="322">
                <a:latin typeface="Cambria Math"/>
                <a:cs typeface="Cambria Math"/>
              </a:rPr>
              <a:t> </a:t>
            </a:r>
            <a:r>
              <a:rPr dirty="0" smtClean="0" baseline="37037" sz="1350" spc="487">
                <a:latin typeface="Cambria Math"/>
                <a:cs typeface="Cambria Math"/>
              </a:rPr>
              <a:t> </a:t>
            </a:r>
            <a:r>
              <a:rPr dirty="0" smtClean="0" baseline="37037" sz="1350" spc="494">
                <a:latin typeface="Cambria Math"/>
                <a:cs typeface="Cambria Math"/>
              </a:rPr>
              <a:t> </a:t>
            </a:r>
            <a:r>
              <a:rPr dirty="0" smtClean="0" baseline="37037" sz="1350" spc="494">
                <a:latin typeface="Cambria Math"/>
                <a:cs typeface="Cambria Math"/>
              </a:rPr>
              <a:t> </a:t>
            </a:r>
            <a:r>
              <a:rPr dirty="0" smtClean="0" baseline="37037" sz="1350" spc="89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51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535">
                <a:latin typeface="Cambria Math"/>
                <a:cs typeface="Cambria Math"/>
              </a:rPr>
              <a:t> </a:t>
            </a:r>
            <a:r>
              <a:rPr dirty="0" smtClean="0" sz="1300" spc="-20">
                <a:latin typeface="Cambria Math"/>
                <a:cs typeface="Cambria Math"/>
              </a:rPr>
              <a:t> </a:t>
            </a:r>
            <a:r>
              <a:rPr dirty="0" smtClean="0" sz="1300" spc="484">
                <a:latin typeface="Cambria Math"/>
                <a:cs typeface="Cambria Math"/>
              </a:rPr>
              <a:t> </a:t>
            </a:r>
            <a:r>
              <a:rPr dirty="0" smtClean="0" sz="1300" spc="484">
                <a:latin typeface="Cambria Math"/>
                <a:cs typeface="Cambria Math"/>
              </a:rPr>
              <a:t>  </a:t>
            </a:r>
            <a:r>
              <a:rPr dirty="0" smtClean="0" sz="1300" spc="80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-7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-30">
                <a:latin typeface="Cambria Math"/>
                <a:cs typeface="Cambria Math"/>
              </a:rPr>
              <a:t> </a:t>
            </a:r>
            <a:r>
              <a:rPr dirty="0" smtClean="0" sz="1300" spc="480">
                <a:latin typeface="Cambria Math"/>
                <a:cs typeface="Cambria Math"/>
              </a:rPr>
              <a:t>  </a:t>
            </a:r>
            <a:r>
              <a:rPr dirty="0" smtClean="0" sz="1300" spc="475">
                <a:latin typeface="Cambria Math"/>
                <a:cs typeface="Cambria Math"/>
              </a:rPr>
              <a:t> </a:t>
            </a:r>
            <a:r>
              <a:rPr dirty="0" smtClean="0" baseline="2136" sz="1950" spc="0">
                <a:latin typeface="Cambria Math"/>
                <a:cs typeface="Cambria Math"/>
              </a:rPr>
              <a:t>)</a:t>
            </a:r>
            <a:r>
              <a:rPr dirty="0" smtClean="0" baseline="2136" sz="1950" spc="-15">
                <a:latin typeface="Cambria Math"/>
                <a:cs typeface="Cambria Math"/>
              </a:rPr>
              <a:t>(</a:t>
            </a:r>
            <a:r>
              <a:rPr dirty="0" smtClean="0" sz="1300" spc="430">
                <a:latin typeface="Cambria Math"/>
                <a:cs typeface="Cambria Math"/>
              </a:rPr>
              <a:t>  </a:t>
            </a:r>
            <a:r>
              <a:rPr dirty="0" smtClean="0" sz="1300" spc="415">
                <a:latin typeface="Cambria Math"/>
                <a:cs typeface="Cambria Math"/>
              </a:rPr>
              <a:t> </a:t>
            </a:r>
            <a:r>
              <a:rPr dirty="0" smtClean="0" sz="1300" spc="450">
                <a:latin typeface="Cambria Math"/>
                <a:cs typeface="Cambria Math"/>
              </a:rPr>
              <a:t> </a:t>
            </a:r>
            <a:r>
              <a:rPr dirty="0" smtClean="0" baseline="2136" sz="1950" spc="-15">
                <a:latin typeface="Cambria Math"/>
                <a:cs typeface="Cambria Math"/>
              </a:rPr>
              <a:t>)</a:t>
            </a:r>
            <a:r>
              <a:rPr dirty="0" smtClean="0" baseline="2136" sz="1950" spc="127">
                <a:latin typeface="Cambria Math"/>
                <a:cs typeface="Cambria Math"/>
              </a:rPr>
              <a:t> </a:t>
            </a:r>
            <a:r>
              <a:rPr dirty="0" smtClean="0" baseline="38461" sz="1950" spc="1019">
                <a:latin typeface="Cambria Math"/>
                <a:cs typeface="Cambria Math"/>
              </a:rPr>
              <a:t> </a:t>
            </a:r>
            <a:r>
              <a:rPr dirty="0" smtClean="0" baseline="38461" sz="1950" spc="112">
                <a:latin typeface="Cambria Math"/>
                <a:cs typeface="Cambria Math"/>
              </a:rPr>
              <a:t> </a:t>
            </a:r>
            <a:r>
              <a:rPr dirty="0" smtClean="0" baseline="38461" sz="1950" spc="644">
                <a:latin typeface="Cambria Math"/>
                <a:cs typeface="Cambria Math"/>
              </a:rPr>
              <a:t>   </a:t>
            </a:r>
            <a:r>
              <a:rPr dirty="0" smtClean="0" baseline="38461" sz="1950" spc="644">
                <a:latin typeface="Cambria Math"/>
                <a:cs typeface="Cambria Math"/>
              </a:rPr>
              <a:t> </a:t>
            </a:r>
            <a:r>
              <a:rPr dirty="0" smtClean="0" baseline="38461" sz="1950" spc="892">
                <a:latin typeface="Cambria Math"/>
                <a:cs typeface="Cambria Math"/>
              </a:rPr>
              <a:t> </a:t>
            </a:r>
            <a:r>
              <a:rPr dirty="0" smtClean="0" baseline="38461" sz="1950" spc="502">
                <a:latin typeface="Cambria Math"/>
                <a:cs typeface="Cambria Math"/>
              </a:rPr>
              <a:t> </a:t>
            </a:r>
            <a:endParaRPr baseline="38461" sz="1950">
              <a:latin typeface="Cambria Math"/>
              <a:cs typeface="Cambria Math"/>
            </a:endParaRPr>
          </a:p>
        </p:txBody>
      </p:sp>
      <p:sp>
        <p:nvSpPr>
          <p:cNvPr id="30" name="object 30"/>
          <p:cNvSpPr txBox="1"/>
          <p:nvPr/>
        </p:nvSpPr>
        <p:spPr>
          <a:xfrm>
            <a:off x="1552702" y="6010021"/>
            <a:ext cx="1403350" cy="44450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  <a:tabLst>
                <a:tab pos="1299210" algn="l"/>
              </a:tabLst>
            </a:pPr>
            <a:r>
              <a:rPr dirty="0" smtClean="0" sz="1300" spc="430">
                <a:latin typeface="Cambria Math"/>
                <a:cs typeface="Cambria Math"/>
              </a:rPr>
              <a:t> </a:t>
            </a:r>
            <a:r>
              <a:rPr dirty="0" smtClean="0" sz="1300" spc="430">
                <a:latin typeface="Cambria Math"/>
                <a:cs typeface="Cambria Math"/>
              </a:rPr>
              <a:t>	</a:t>
            </a:r>
            <a:r>
              <a:rPr dirty="0" smtClean="0" sz="1300" spc="430">
                <a:latin typeface="Cambria Math"/>
                <a:cs typeface="Cambria Math"/>
              </a:rPr>
              <a:t> </a:t>
            </a:r>
            <a:endParaRPr sz="1300">
              <a:latin typeface="Cambria Math"/>
              <a:cs typeface="Cambria Math"/>
            </a:endParaRPr>
          </a:p>
        </p:txBody>
      </p:sp>
      <p:sp>
        <p:nvSpPr>
          <p:cNvPr id="31" name="object 31"/>
          <p:cNvSpPr txBox="1"/>
          <p:nvPr/>
        </p:nvSpPr>
        <p:spPr>
          <a:xfrm>
            <a:off x="1624330" y="6279769"/>
            <a:ext cx="260350" cy="34925"/>
          </a:xfrm>
          <a:prstGeom prst="rect">
            <a:avLst/>
          </a:prstGeom>
        </p:spPr>
        <p:txBody>
          <a:bodyPr wrap="square" lIns="0" tIns="0" rIns="0" bIns="0" rtlCol="0" vert="horz">
            <a:noAutofit/>
          </a:bodyPr>
          <a:lstStyle/>
          <a:p>
            <a:pPr marL="12700">
              <a:lnSpc>
                <a:spcPct val="100000"/>
              </a:lnSpc>
            </a:pPr>
            <a:r>
              <a:rPr dirty="0" smtClean="0" sz="900" spc="285">
                <a:latin typeface="Cambria Math"/>
                <a:cs typeface="Cambria Math"/>
              </a:rPr>
              <a:t> </a:t>
            </a:r>
            <a:r>
              <a:rPr dirty="0" smtClean="0" sz="900" spc="285">
                <a:latin typeface="Cambria Math"/>
                <a:cs typeface="Cambria Math"/>
              </a:rPr>
              <a:t>   </a:t>
            </a:r>
            <a:r>
              <a:rPr dirty="0" smtClean="0" sz="900" spc="-10">
                <a:latin typeface="Cambria Math"/>
                <a:cs typeface="Cambria Math"/>
              </a:rPr>
              <a:t> </a:t>
            </a:r>
            <a:r>
              <a:rPr dirty="0" smtClean="0" sz="900" spc="375">
                <a:latin typeface="Cambria Math"/>
                <a:cs typeface="Cambria Math"/>
              </a:rPr>
              <a:t> </a:t>
            </a:r>
            <a:endParaRPr sz="900">
              <a:latin typeface="Cambria Math"/>
              <a:cs typeface="Cambria Math"/>
            </a:endParaRPr>
          </a:p>
        </p:txBody>
      </p:sp>
      <p:sp>
        <p:nvSpPr>
          <p:cNvPr id="32" name="object 32"/>
          <p:cNvSpPr/>
          <p:nvPr/>
        </p:nvSpPr>
        <p:spPr>
          <a:xfrm>
            <a:off x="1791335" y="6553213"/>
            <a:ext cx="3919159" cy="233425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/>
        </p:txBody>
      </p:sp>
      <p:sp>
        <p:nvSpPr>
          <p:cNvPr id="33" name="object 33"/>
          <p:cNvSpPr txBox="1">
            <a:spLocks noGrp="1"/>
          </p:cNvSpPr>
          <p:nvPr>
            <p:ph type="sldNum" idx="7" sz="quarter"/>
          </p:nvPr>
        </p:nvSpPr>
        <p:spPr>
          <a:prstGeom prst="rect"/>
        </p:spPr>
        <p:txBody>
          <a:bodyPr wrap="square" lIns="0" tIns="0" rIns="0" bIns="0" rtlCol="0" vert="horz">
            <a:noAutofit/>
          </a:bodyPr>
          <a:lstStyle/>
          <a:p>
            <a:pPr marL="25400">
              <a:lnSpc>
                <a:spcPct val="100000"/>
              </a:lnSpc>
            </a:pPr>
            <a:r>
              <a:rPr dirty="0" smtClean="0" sz="1100" b="1">
                <a:latin typeface="Calibri"/>
                <a:cs typeface="Calibri"/>
              </a:rPr>
              <a:t>17</a:t>
            </a:r>
            <a:endParaRPr sz="110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HUSSEIN</dc:creator>
  <dcterms:created xsi:type="dcterms:W3CDTF">2018-11-13T17:02:59Z</dcterms:created>
  <dcterms:modified xsi:type="dcterms:W3CDTF">2018-11-13T17:02:59Z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2018-11-13T00:00:00Z</vt:filetime>
  </property>
  <property fmtid="{D5CDD505-2E9C-101B-9397-08002B2CF9AE}" pid="3" name="LastSaved">
    <vt:filetime>2018-11-13T00:00:00Z</vt:filetime>
  </property>
</Properties>
</file>